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vml" ContentType="application/vnd.openxmlformats-officedocument.vmlDrawing"/>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charts/chart1.xml" ContentType="application/vnd.openxmlformats-officedocument.drawingml.char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embedTrueTypeFonts="1" saveSubsetFonts="1" autoCompressPictures="0">
  <p:sldMasterIdLst>
    <p:sldMasterId id="2147483675" r:id="rId1"/>
    <p:sldMasterId id="2147483688" r:id="rId2"/>
  </p:sldMasterIdLst>
  <p:notesMasterIdLst>
    <p:notesMasterId r:id="rId29"/>
  </p:notesMasterIdLst>
  <p:handoutMasterIdLst>
    <p:handoutMasterId r:id="rId30"/>
  </p:handoutMasterIdLst>
  <p:sldIdLst>
    <p:sldId id="293" r:id="rId3"/>
    <p:sldId id="294" r:id="rId4"/>
    <p:sldId id="295" r:id="rId5"/>
    <p:sldId id="296" r:id="rId6"/>
    <p:sldId id="299" r:id="rId7"/>
    <p:sldId id="298" r:id="rId8"/>
    <p:sldId id="300" r:id="rId9"/>
    <p:sldId id="301" r:id="rId10"/>
    <p:sldId id="306" r:id="rId11"/>
    <p:sldId id="335" r:id="rId12"/>
    <p:sldId id="305" r:id="rId13"/>
    <p:sldId id="308" r:id="rId14"/>
    <p:sldId id="321" r:id="rId15"/>
    <p:sldId id="310" r:id="rId16"/>
    <p:sldId id="311" r:id="rId17"/>
    <p:sldId id="313" r:id="rId18"/>
    <p:sldId id="323" r:id="rId19"/>
    <p:sldId id="324" r:id="rId20"/>
    <p:sldId id="330" r:id="rId21"/>
    <p:sldId id="334" r:id="rId22"/>
    <p:sldId id="326" r:id="rId23"/>
    <p:sldId id="332" r:id="rId24"/>
    <p:sldId id="333" r:id="rId25"/>
    <p:sldId id="318" r:id="rId26"/>
    <p:sldId id="320" r:id="rId27"/>
    <p:sldId id="319" r:id="rId28"/>
  </p:sldIdLst>
  <p:sldSz cx="9144000" cy="6858000" type="screen4x3"/>
  <p:notesSz cx="6805613" cy="9939338"/>
  <p:embeddedFontLst>
    <p:embeddedFont>
      <p:font typeface="Calibri" panose="020F0502020204030204" pitchFamily="34" charset="0"/>
      <p:regular r:id="rId31"/>
      <p:bold r:id="rId32"/>
      <p:italic r:id="rId33"/>
      <p:boldItalic r:id="rId34"/>
    </p:embeddedFont>
    <p:embeddedFont>
      <p:font typeface="Roboto" panose="020B0604020202020204" charset="0"/>
      <p:regular r:id="rId35"/>
      <p:bold r:id="rId36"/>
      <p:italic r:id="rId37"/>
      <p:boldItalic r:id="rId38"/>
    </p:embeddedFont>
    <p:embeddedFont>
      <p:font typeface="MS Gothic" panose="020B0609070205080204" pitchFamily="49" charset="-128"/>
      <p:regular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168">
          <p15:clr>
            <a:srgbClr val="A4A3A4"/>
          </p15:clr>
        </p15:guide>
        <p15:guide id="2" orient="horz" pos="3951">
          <p15:clr>
            <a:srgbClr val="A4A3A4"/>
          </p15:clr>
        </p15:guide>
        <p15:guide id="3" pos="5573">
          <p15:clr>
            <a:srgbClr val="A4A3A4"/>
          </p15:clr>
        </p15:guide>
        <p15:guide id="4" pos="357">
          <p15:clr>
            <a:srgbClr val="A4A3A4"/>
          </p15:clr>
        </p15:guide>
      </p15:sldGuideLst>
    </p:ext>
    <p:ext uri="{2D200454-40CA-4A62-9FC3-DE9A4176ACB9}">
      <p15:notesGuideLst xmlns:p15="http://schemas.microsoft.com/office/powerpoint/2012/main">
        <p15:guide id="1" orient="horz" pos="6260">
          <p15:clr>
            <a:srgbClr val="A4A3A4"/>
          </p15:clr>
        </p15:guide>
        <p15:guide id="2" orient="horz" pos="3133">
          <p15:clr>
            <a:srgbClr val="A4A3A4"/>
          </p15:clr>
        </p15:guide>
        <p15:guide id="3" pos="363">
          <p15:clr>
            <a:srgbClr val="A4A3A4"/>
          </p15:clr>
        </p15:guide>
        <p15:guide id="4" pos="391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9B9"/>
    <a:srgbClr val="FFE5CC"/>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F1A9776-CEB6-4531-AEAF-BDC5FFAD6AB6}">
  <a:tblStyle styleId="{BF1A9776-CEB6-4531-AEAF-BDC5FFAD6AB6}"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136" autoAdjust="0"/>
    <p:restoredTop sz="93979" autoAdjust="0"/>
  </p:normalViewPr>
  <p:slideViewPr>
    <p:cSldViewPr snapToGrid="0">
      <p:cViewPr varScale="1">
        <p:scale>
          <a:sx n="61" d="100"/>
          <a:sy n="61" d="100"/>
        </p:scale>
        <p:origin x="1692" y="60"/>
      </p:cViewPr>
      <p:guideLst>
        <p:guide orient="horz" pos="1168"/>
        <p:guide orient="horz" pos="3951"/>
        <p:guide pos="5573"/>
        <p:guide pos="357"/>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8236"/>
    </p:cViewPr>
  </p:sorterViewPr>
  <p:notesViewPr>
    <p:cSldViewPr snapToGrid="0">
      <p:cViewPr varScale="1">
        <p:scale>
          <a:sx n="48" d="100"/>
          <a:sy n="48" d="100"/>
        </p:scale>
        <p:origin x="1908" y="40"/>
      </p:cViewPr>
      <p:guideLst>
        <p:guide orient="horz" pos="6260"/>
        <p:guide orient="horz" pos="3133"/>
        <p:guide pos="363"/>
        <p:guide pos="3919"/>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9.fntdata"/><Relationship Id="rId21" Type="http://schemas.openxmlformats.org/officeDocument/2006/relationships/slide" Target="slides/slide19.xml"/><Relationship Id="rId34" Type="http://schemas.openxmlformats.org/officeDocument/2006/relationships/font" Target="fonts/font4.fntdata"/><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6.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35" Type="http://schemas.openxmlformats.org/officeDocument/2006/relationships/font" Target="fonts/font5.fntdata"/><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3.fntdata"/><Relationship Id="rId38" Type="http://schemas.openxmlformats.org/officeDocument/2006/relationships/font" Target="fonts/font8.fntdata"/></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460317460317499E-2"/>
          <c:y val="2.6378896882494E-2"/>
          <c:w val="0.96666666666666701"/>
          <c:h val="0.77458033573141405"/>
        </c:manualLayout>
      </c:layout>
      <c:barChart>
        <c:barDir val="col"/>
        <c:grouping val="clustered"/>
        <c:varyColors val="0"/>
        <c:ser>
          <c:idx val="0"/>
          <c:order val="0"/>
          <c:tx>
            <c:strRef>
              <c:f>Sheet1!$A$2</c:f>
              <c:strCache>
                <c:ptCount val="1"/>
                <c:pt idx="0">
                  <c:v>Country A</c:v>
                </c:pt>
              </c:strCache>
            </c:strRef>
          </c:tx>
          <c:spPr>
            <a:solidFill>
              <a:schemeClr val="accent1"/>
            </a:solidFill>
            <a:ln w="20254">
              <a:noFill/>
            </a:ln>
          </c:spPr>
          <c:invertIfNegative val="0"/>
          <c:dLbls>
            <c:spPr>
              <a:noFill/>
              <a:ln w="20254">
                <a:noFill/>
              </a:ln>
            </c:spPr>
            <c:txPr>
              <a:bodyPr/>
              <a:lstStyle/>
              <a:p>
                <a:pPr>
                  <a:defRPr sz="1200" b="1" i="0" u="none" strike="noStrike" baseline="0">
                    <a:solidFill>
                      <a:srgbClr val="000000"/>
                    </a:solidFill>
                    <a:latin typeface="+mj-lt"/>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Quarter 1</c:v>
                </c:pt>
                <c:pt idx="1">
                  <c:v>Quarter 2</c:v>
                </c:pt>
                <c:pt idx="2">
                  <c:v>Quarter 3</c:v>
                </c:pt>
              </c:strCache>
            </c:strRef>
          </c:cat>
          <c:val>
            <c:numRef>
              <c:f>Sheet1!$B$2:$D$2</c:f>
              <c:numCache>
                <c:formatCode>General</c:formatCode>
                <c:ptCount val="3"/>
                <c:pt idx="0">
                  <c:v>20</c:v>
                </c:pt>
                <c:pt idx="1">
                  <c:v>27</c:v>
                </c:pt>
                <c:pt idx="2">
                  <c:v>90</c:v>
                </c:pt>
              </c:numCache>
            </c:numRef>
          </c:val>
          <c:extLst>
            <c:ext xmlns:c16="http://schemas.microsoft.com/office/drawing/2014/chart" uri="{C3380CC4-5D6E-409C-BE32-E72D297353CC}">
              <c16:uniqueId val="{00000000-85EF-4704-BA8D-48761FE223B1}"/>
            </c:ext>
          </c:extLst>
        </c:ser>
        <c:ser>
          <c:idx val="1"/>
          <c:order val="1"/>
          <c:tx>
            <c:strRef>
              <c:f>Sheet1!$A$3</c:f>
              <c:strCache>
                <c:ptCount val="1"/>
                <c:pt idx="0">
                  <c:v>Country B</c:v>
                </c:pt>
              </c:strCache>
            </c:strRef>
          </c:tx>
          <c:spPr>
            <a:solidFill>
              <a:schemeClr val="bg2"/>
            </a:solidFill>
            <a:ln w="20254">
              <a:noFill/>
            </a:ln>
          </c:spPr>
          <c:invertIfNegative val="0"/>
          <c:dLbls>
            <c:spPr>
              <a:noFill/>
              <a:ln w="20254">
                <a:noFill/>
              </a:ln>
            </c:spPr>
            <c:txPr>
              <a:bodyPr/>
              <a:lstStyle/>
              <a:p>
                <a:pPr>
                  <a:defRPr sz="1200" b="1" i="0" u="none" strike="noStrike" baseline="0">
                    <a:solidFill>
                      <a:srgbClr val="000000"/>
                    </a:solidFill>
                    <a:latin typeface="+mj-lt"/>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Quarter 1</c:v>
                </c:pt>
                <c:pt idx="1">
                  <c:v>Quarter 2</c:v>
                </c:pt>
                <c:pt idx="2">
                  <c:v>Quarter 3</c:v>
                </c:pt>
              </c:strCache>
            </c:strRef>
          </c:cat>
          <c:val>
            <c:numRef>
              <c:f>Sheet1!$B$3:$D$3</c:f>
              <c:numCache>
                <c:formatCode>General</c:formatCode>
                <c:ptCount val="3"/>
                <c:pt idx="0">
                  <c:v>30</c:v>
                </c:pt>
                <c:pt idx="1">
                  <c:v>38</c:v>
                </c:pt>
                <c:pt idx="2">
                  <c:v>34</c:v>
                </c:pt>
              </c:numCache>
            </c:numRef>
          </c:val>
          <c:extLst>
            <c:ext xmlns:c16="http://schemas.microsoft.com/office/drawing/2014/chart" uri="{C3380CC4-5D6E-409C-BE32-E72D297353CC}">
              <c16:uniqueId val="{00000001-85EF-4704-BA8D-48761FE223B1}"/>
            </c:ext>
          </c:extLst>
        </c:ser>
        <c:ser>
          <c:idx val="2"/>
          <c:order val="2"/>
          <c:tx>
            <c:strRef>
              <c:f>Sheet1!$A$4</c:f>
              <c:strCache>
                <c:ptCount val="1"/>
                <c:pt idx="0">
                  <c:v>Country C</c:v>
                </c:pt>
              </c:strCache>
            </c:strRef>
          </c:tx>
          <c:spPr>
            <a:solidFill>
              <a:schemeClr val="bg1"/>
            </a:solidFill>
            <a:ln w="20254">
              <a:noFill/>
            </a:ln>
          </c:spPr>
          <c:invertIfNegative val="0"/>
          <c:dLbls>
            <c:spPr>
              <a:noFill/>
              <a:ln w="20254">
                <a:noFill/>
              </a:ln>
            </c:spPr>
            <c:txPr>
              <a:bodyPr/>
              <a:lstStyle/>
              <a:p>
                <a:pPr>
                  <a:defRPr sz="1200" b="1" i="0" u="none" strike="noStrike" baseline="0">
                    <a:solidFill>
                      <a:srgbClr val="000000"/>
                    </a:solidFill>
                    <a:latin typeface="+mj-lt"/>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Quarter 1</c:v>
                </c:pt>
                <c:pt idx="1">
                  <c:v>Quarter 2</c:v>
                </c:pt>
                <c:pt idx="2">
                  <c:v>Quarter 3</c:v>
                </c:pt>
              </c:strCache>
            </c:strRef>
          </c:cat>
          <c:val>
            <c:numRef>
              <c:f>Sheet1!$B$4:$D$4</c:f>
              <c:numCache>
                <c:formatCode>General</c:formatCode>
                <c:ptCount val="3"/>
                <c:pt idx="0">
                  <c:v>45</c:v>
                </c:pt>
                <c:pt idx="1">
                  <c:v>46</c:v>
                </c:pt>
                <c:pt idx="2">
                  <c:v>45</c:v>
                </c:pt>
              </c:numCache>
            </c:numRef>
          </c:val>
          <c:extLst>
            <c:ext xmlns:c16="http://schemas.microsoft.com/office/drawing/2014/chart" uri="{C3380CC4-5D6E-409C-BE32-E72D297353CC}">
              <c16:uniqueId val="{00000002-85EF-4704-BA8D-48761FE223B1}"/>
            </c:ext>
          </c:extLst>
        </c:ser>
        <c:dLbls>
          <c:showLegendKey val="0"/>
          <c:showVal val="1"/>
          <c:showCatName val="0"/>
          <c:showSerName val="0"/>
          <c:showPercent val="0"/>
          <c:showBubbleSize val="0"/>
        </c:dLbls>
        <c:gapWidth val="150"/>
        <c:overlap val="-20"/>
        <c:axId val="2126667336"/>
        <c:axId val="-2081144536"/>
      </c:barChart>
      <c:catAx>
        <c:axId val="2126667336"/>
        <c:scaling>
          <c:orientation val="minMax"/>
        </c:scaling>
        <c:delete val="0"/>
        <c:axPos val="b"/>
        <c:numFmt formatCode="General" sourceLinked="1"/>
        <c:majorTickMark val="none"/>
        <c:minorTickMark val="none"/>
        <c:tickLblPos val="nextTo"/>
        <c:spPr>
          <a:ln w="20254">
            <a:solidFill>
              <a:srgbClr val="000000"/>
            </a:solidFill>
            <a:prstDash val="solid"/>
          </a:ln>
        </c:spPr>
        <c:txPr>
          <a:bodyPr rot="0" vert="horz"/>
          <a:lstStyle/>
          <a:p>
            <a:pPr>
              <a:defRPr sz="1400" b="1" i="0" u="none" strike="noStrike" baseline="0">
                <a:solidFill>
                  <a:srgbClr val="000000"/>
                </a:solidFill>
                <a:latin typeface="+mj-lt"/>
                <a:ea typeface="Arial"/>
                <a:cs typeface="Arial"/>
              </a:defRPr>
            </a:pPr>
            <a:endParaRPr lang="en-US"/>
          </a:p>
        </c:txPr>
        <c:crossAx val="-2081144536"/>
        <c:crosses val="autoZero"/>
        <c:auto val="1"/>
        <c:lblAlgn val="ctr"/>
        <c:lblOffset val="100"/>
        <c:tickLblSkip val="1"/>
        <c:tickMarkSkip val="1"/>
        <c:noMultiLvlLbl val="0"/>
      </c:catAx>
      <c:valAx>
        <c:axId val="-2081144536"/>
        <c:scaling>
          <c:orientation val="minMax"/>
        </c:scaling>
        <c:delete val="1"/>
        <c:axPos val="l"/>
        <c:numFmt formatCode="General" sourceLinked="1"/>
        <c:majorTickMark val="out"/>
        <c:minorTickMark val="none"/>
        <c:tickLblPos val="none"/>
        <c:crossAx val="2126667336"/>
        <c:crosses val="autoZero"/>
        <c:crossBetween val="between"/>
      </c:valAx>
      <c:spPr>
        <a:noFill/>
        <a:ln w="20254">
          <a:noFill/>
        </a:ln>
      </c:spPr>
    </c:plotArea>
    <c:legend>
      <c:legendPos val="b"/>
      <c:layout>
        <c:manualLayout>
          <c:xMode val="edge"/>
          <c:yMode val="edge"/>
          <c:x val="3.1746031746031698E-3"/>
          <c:y val="0.91366906474820098"/>
          <c:w val="0.61022035687833898"/>
          <c:h val="8.0807140459175295E-2"/>
        </c:manualLayout>
      </c:layout>
      <c:overlay val="0"/>
      <c:spPr>
        <a:noFill/>
        <a:ln w="20254">
          <a:noFill/>
        </a:ln>
      </c:spPr>
      <c:txPr>
        <a:bodyPr/>
        <a:lstStyle/>
        <a:p>
          <a:pPr>
            <a:defRPr sz="1200" b="0" i="0" u="none" strike="noStrike" baseline="0">
              <a:solidFill>
                <a:srgbClr val="000000"/>
              </a:solidFill>
              <a:latin typeface="+mn-lt"/>
              <a:ea typeface="Arial"/>
              <a:cs typeface="Arial"/>
            </a:defRPr>
          </a:pPr>
          <a:endParaRPr lang="en-US"/>
        </a:p>
      </c:txPr>
    </c:legend>
    <c:plotVisOnly val="1"/>
    <c:dispBlanksAs val="gap"/>
    <c:showDLblsOverMax val="0"/>
  </c:chart>
  <c:spPr>
    <a:noFill/>
    <a:ln>
      <a:noFill/>
    </a:ln>
  </c:spPr>
  <c:txPr>
    <a:bodyPr/>
    <a:lstStyle/>
    <a:p>
      <a:pPr>
        <a:defRPr sz="1435" b="1" i="0" u="none" strike="noStrike" baseline="0">
          <a:solidFill>
            <a:schemeClr val="tx1"/>
          </a:solidFill>
          <a:latin typeface="Arial"/>
          <a:ea typeface="Arial"/>
          <a:cs typeface="Arial"/>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83412F-DBA5-43D2-AEE5-B451C1178B06}" type="doc">
      <dgm:prSet loTypeId="urn:microsoft.com/office/officeart/2005/8/layout/vList2" loCatId="list" qsTypeId="urn:microsoft.com/office/officeart/2005/8/quickstyle/simple1" qsCatId="simple" csTypeId="urn:microsoft.com/office/officeart/2005/8/colors/accent2_5" csCatId="accent2" phldr="1"/>
      <dgm:spPr/>
      <dgm:t>
        <a:bodyPr/>
        <a:lstStyle/>
        <a:p>
          <a:endParaRPr lang="en-US"/>
        </a:p>
      </dgm:t>
    </dgm:pt>
    <dgm:pt modelId="{348181F8-E713-4792-81F3-54F72435DC9D}">
      <dgm:prSet custT="1"/>
      <dgm:spPr/>
      <dgm:t>
        <a:bodyPr/>
        <a:lstStyle/>
        <a:p>
          <a:pPr rtl="0"/>
          <a:r>
            <a:rPr lang="tr-TR" sz="2000" b="1" i="0" dirty="0" smtClean="0">
              <a:solidFill>
                <a:schemeClr val="bg2">
                  <a:lumMod val="10000"/>
                </a:schemeClr>
              </a:solidFill>
              <a:latin typeface="Calibri" panose="020F0502020204030204" pitchFamily="34" charset="0"/>
              <a:cs typeface="Calibri" panose="020F0502020204030204" pitchFamily="34" charset="0"/>
            </a:rPr>
            <a:t>Tekstil ve hazır giyim</a:t>
          </a:r>
          <a:endParaRPr lang="en-GB" sz="2000" b="1" dirty="0">
            <a:solidFill>
              <a:schemeClr val="bg2">
                <a:lumMod val="10000"/>
              </a:schemeClr>
            </a:solidFill>
            <a:latin typeface="Calibri" panose="020F0502020204030204" pitchFamily="34" charset="0"/>
            <a:cs typeface="Calibri" panose="020F0502020204030204" pitchFamily="34" charset="0"/>
          </a:endParaRPr>
        </a:p>
      </dgm:t>
    </dgm:pt>
    <dgm:pt modelId="{9BE5456B-4B2E-4C84-A518-C2D50E190FA3}" type="parTrans" cxnId="{C26B4745-E62B-481E-A2C0-B311B3D7204D}">
      <dgm:prSet/>
      <dgm:spPr/>
      <dgm:t>
        <a:bodyPr/>
        <a:lstStyle/>
        <a:p>
          <a:endParaRPr lang="en-US" sz="2000">
            <a:latin typeface="Calibri" panose="020F0502020204030204" pitchFamily="34" charset="0"/>
            <a:cs typeface="Calibri" panose="020F0502020204030204" pitchFamily="34" charset="0"/>
          </a:endParaRPr>
        </a:p>
      </dgm:t>
    </dgm:pt>
    <dgm:pt modelId="{98235E4E-EAF0-4516-9D5F-41101AA96C3B}" type="sibTrans" cxnId="{C26B4745-E62B-481E-A2C0-B311B3D7204D}">
      <dgm:prSet/>
      <dgm:spPr/>
      <dgm:t>
        <a:bodyPr/>
        <a:lstStyle/>
        <a:p>
          <a:endParaRPr lang="en-US" sz="2000">
            <a:latin typeface="Calibri" panose="020F0502020204030204" pitchFamily="34" charset="0"/>
            <a:cs typeface="Calibri" panose="020F0502020204030204" pitchFamily="34" charset="0"/>
          </a:endParaRPr>
        </a:p>
      </dgm:t>
    </dgm:pt>
    <dgm:pt modelId="{97123F19-4DB3-4329-9B71-F8BE449FA545}">
      <dgm:prSet custT="1"/>
      <dgm:spPr/>
      <dgm:t>
        <a:bodyPr/>
        <a:lstStyle/>
        <a:p>
          <a:pPr rtl="0"/>
          <a:r>
            <a:rPr lang="tr-TR" sz="2000" b="1" dirty="0" smtClean="0">
              <a:solidFill>
                <a:schemeClr val="bg2">
                  <a:lumMod val="10000"/>
                </a:schemeClr>
              </a:solidFill>
              <a:latin typeface="Calibri" panose="020F0502020204030204" pitchFamily="34" charset="0"/>
              <a:cs typeface="Calibri" panose="020F0502020204030204" pitchFamily="34" charset="0"/>
            </a:rPr>
            <a:t>Ayakkabıcılık</a:t>
          </a:r>
          <a:endParaRPr lang="en-GB" sz="2000" b="1" dirty="0">
            <a:solidFill>
              <a:schemeClr val="bg2">
                <a:lumMod val="10000"/>
              </a:schemeClr>
            </a:solidFill>
            <a:latin typeface="Calibri" panose="020F0502020204030204" pitchFamily="34" charset="0"/>
            <a:cs typeface="Calibri" panose="020F0502020204030204" pitchFamily="34" charset="0"/>
          </a:endParaRPr>
        </a:p>
      </dgm:t>
    </dgm:pt>
    <dgm:pt modelId="{41477AD0-91C2-4231-84D1-CF9AD1434018}" type="parTrans" cxnId="{FAC7A059-9637-41FE-9DAB-41B26AC1582D}">
      <dgm:prSet/>
      <dgm:spPr/>
      <dgm:t>
        <a:bodyPr/>
        <a:lstStyle/>
        <a:p>
          <a:endParaRPr lang="en-US" sz="2000">
            <a:latin typeface="Calibri" panose="020F0502020204030204" pitchFamily="34" charset="0"/>
            <a:cs typeface="Calibri" panose="020F0502020204030204" pitchFamily="34" charset="0"/>
          </a:endParaRPr>
        </a:p>
      </dgm:t>
    </dgm:pt>
    <dgm:pt modelId="{C37CA1CE-A836-4149-8C7B-89542966DDAA}" type="sibTrans" cxnId="{FAC7A059-9637-41FE-9DAB-41B26AC1582D}">
      <dgm:prSet/>
      <dgm:spPr/>
      <dgm:t>
        <a:bodyPr/>
        <a:lstStyle/>
        <a:p>
          <a:endParaRPr lang="en-US" sz="2000">
            <a:latin typeface="Calibri" panose="020F0502020204030204" pitchFamily="34" charset="0"/>
            <a:cs typeface="Calibri" panose="020F0502020204030204" pitchFamily="34" charset="0"/>
          </a:endParaRPr>
        </a:p>
      </dgm:t>
    </dgm:pt>
    <dgm:pt modelId="{14C693DC-0AD8-4680-8573-5AF297BE36EE}">
      <dgm:prSet custT="1"/>
      <dgm:spPr/>
      <dgm:t>
        <a:bodyPr/>
        <a:lstStyle/>
        <a:p>
          <a:pPr rtl="0"/>
          <a:r>
            <a:rPr lang="tr-TR" sz="2000" b="1" i="0" dirty="0" smtClean="0">
              <a:solidFill>
                <a:schemeClr val="bg2">
                  <a:lumMod val="10000"/>
                </a:schemeClr>
              </a:solidFill>
              <a:latin typeface="Calibri" panose="020F0502020204030204" pitchFamily="34" charset="0"/>
              <a:cs typeface="Calibri" panose="020F0502020204030204" pitchFamily="34" charset="0"/>
            </a:rPr>
            <a:t>Mobilya imalatı</a:t>
          </a:r>
          <a:endParaRPr lang="en-GB" sz="2000" b="1" dirty="0">
            <a:solidFill>
              <a:schemeClr val="bg2">
                <a:lumMod val="10000"/>
              </a:schemeClr>
            </a:solidFill>
            <a:latin typeface="Calibri" panose="020F0502020204030204" pitchFamily="34" charset="0"/>
            <a:cs typeface="Calibri" panose="020F0502020204030204" pitchFamily="34" charset="0"/>
          </a:endParaRPr>
        </a:p>
      </dgm:t>
    </dgm:pt>
    <dgm:pt modelId="{C645A174-E67C-4589-B1E8-90AA2B429919}" type="parTrans" cxnId="{FBF80F1B-62C3-4945-B408-0DF4D448697A}">
      <dgm:prSet/>
      <dgm:spPr/>
      <dgm:t>
        <a:bodyPr/>
        <a:lstStyle/>
        <a:p>
          <a:endParaRPr lang="en-US" sz="2000">
            <a:latin typeface="Calibri" panose="020F0502020204030204" pitchFamily="34" charset="0"/>
            <a:cs typeface="Calibri" panose="020F0502020204030204" pitchFamily="34" charset="0"/>
          </a:endParaRPr>
        </a:p>
      </dgm:t>
    </dgm:pt>
    <dgm:pt modelId="{6A0894A6-21FC-438D-BC72-AAB977FA9B22}" type="sibTrans" cxnId="{FBF80F1B-62C3-4945-B408-0DF4D448697A}">
      <dgm:prSet/>
      <dgm:spPr/>
      <dgm:t>
        <a:bodyPr/>
        <a:lstStyle/>
        <a:p>
          <a:endParaRPr lang="en-US" sz="2000">
            <a:latin typeface="Calibri" panose="020F0502020204030204" pitchFamily="34" charset="0"/>
            <a:cs typeface="Calibri" panose="020F0502020204030204" pitchFamily="34" charset="0"/>
          </a:endParaRPr>
        </a:p>
      </dgm:t>
    </dgm:pt>
    <dgm:pt modelId="{62C2DDE6-DD4E-4BFA-AE4B-A7A1B176CA0B}">
      <dgm:prSet custT="1"/>
      <dgm:spPr/>
      <dgm:t>
        <a:bodyPr/>
        <a:lstStyle/>
        <a:p>
          <a:pPr rtl="0"/>
          <a:r>
            <a:rPr lang="tr-TR" sz="2000" b="1" i="0" dirty="0" smtClean="0">
              <a:solidFill>
                <a:schemeClr val="bg2">
                  <a:lumMod val="10000"/>
                </a:schemeClr>
              </a:solidFill>
              <a:latin typeface="Calibri" panose="020F0502020204030204" pitchFamily="34" charset="0"/>
              <a:cs typeface="Calibri" panose="020F0502020204030204" pitchFamily="34" charset="0"/>
            </a:rPr>
            <a:t>Makine, teçhizat ve metal imalat ve onarım</a:t>
          </a:r>
          <a:endParaRPr lang="en-GB" sz="2000" b="1" i="0" dirty="0">
            <a:solidFill>
              <a:schemeClr val="bg2">
                <a:lumMod val="10000"/>
              </a:schemeClr>
            </a:solidFill>
            <a:latin typeface="Calibri" panose="020F0502020204030204" pitchFamily="34" charset="0"/>
            <a:cs typeface="Calibri" panose="020F0502020204030204" pitchFamily="34" charset="0"/>
          </a:endParaRPr>
        </a:p>
      </dgm:t>
    </dgm:pt>
    <dgm:pt modelId="{D3F004E3-D3CB-4F92-A172-C4DB92C01398}" type="parTrans" cxnId="{8E83A09B-1EF2-4E19-AF60-44766FA0751A}">
      <dgm:prSet/>
      <dgm:spPr/>
      <dgm:t>
        <a:bodyPr/>
        <a:lstStyle/>
        <a:p>
          <a:endParaRPr lang="en-US" sz="2000">
            <a:latin typeface="Calibri" panose="020F0502020204030204" pitchFamily="34" charset="0"/>
            <a:cs typeface="Calibri" panose="020F0502020204030204" pitchFamily="34" charset="0"/>
          </a:endParaRPr>
        </a:p>
      </dgm:t>
    </dgm:pt>
    <dgm:pt modelId="{2421F8EF-B830-45A8-82FB-28D6A5D1BF9A}" type="sibTrans" cxnId="{8E83A09B-1EF2-4E19-AF60-44766FA0751A}">
      <dgm:prSet/>
      <dgm:spPr/>
      <dgm:t>
        <a:bodyPr/>
        <a:lstStyle/>
        <a:p>
          <a:endParaRPr lang="en-US" sz="2000">
            <a:latin typeface="Calibri" panose="020F0502020204030204" pitchFamily="34" charset="0"/>
            <a:cs typeface="Calibri" panose="020F0502020204030204" pitchFamily="34" charset="0"/>
          </a:endParaRPr>
        </a:p>
      </dgm:t>
    </dgm:pt>
    <dgm:pt modelId="{52F19E5E-58E6-45DA-BE9C-84115F68FA3A}">
      <dgm:prSet custT="1"/>
      <dgm:spPr/>
      <dgm:t>
        <a:bodyPr/>
        <a:lstStyle/>
        <a:p>
          <a:pPr rtl="0"/>
          <a:r>
            <a:rPr lang="en-GB" sz="2000" b="1" dirty="0" smtClean="0">
              <a:solidFill>
                <a:schemeClr val="bg2">
                  <a:lumMod val="10000"/>
                </a:schemeClr>
              </a:solidFill>
              <a:latin typeface="Calibri" panose="020F0502020204030204" pitchFamily="34" charset="0"/>
              <a:cs typeface="Calibri" panose="020F0502020204030204" pitchFamily="34" charset="0"/>
            </a:rPr>
            <a:t>Tar</a:t>
          </a:r>
          <a:r>
            <a:rPr lang="tr-TR" sz="2000" b="1" dirty="0" smtClean="0">
              <a:solidFill>
                <a:schemeClr val="bg2">
                  <a:lumMod val="10000"/>
                </a:schemeClr>
              </a:solidFill>
              <a:latin typeface="Calibri" panose="020F0502020204030204" pitchFamily="34" charset="0"/>
              <a:cs typeface="Calibri" panose="020F0502020204030204" pitchFamily="34" charset="0"/>
            </a:rPr>
            <a:t>ı</a:t>
          </a:r>
          <a:r>
            <a:rPr lang="en-GB" sz="2000" b="1" dirty="0" smtClean="0">
              <a:solidFill>
                <a:schemeClr val="bg2">
                  <a:lumMod val="10000"/>
                </a:schemeClr>
              </a:solidFill>
              <a:latin typeface="Calibri" panose="020F0502020204030204" pitchFamily="34" charset="0"/>
              <a:cs typeface="Calibri" panose="020F0502020204030204" pitchFamily="34" charset="0"/>
            </a:rPr>
            <a:t>m ve g</a:t>
          </a:r>
          <a:r>
            <a:rPr lang="tr-TR" sz="2000" b="1" dirty="0" smtClean="0">
              <a:solidFill>
                <a:schemeClr val="bg2">
                  <a:lumMod val="10000"/>
                </a:schemeClr>
              </a:solidFill>
              <a:latin typeface="Calibri" panose="020F0502020204030204" pitchFamily="34" charset="0"/>
              <a:cs typeface="Calibri" panose="020F0502020204030204" pitchFamily="34" charset="0"/>
            </a:rPr>
            <a:t>ı</a:t>
          </a:r>
          <a:r>
            <a:rPr lang="en-GB" sz="2000" b="1" dirty="0" smtClean="0">
              <a:solidFill>
                <a:schemeClr val="bg2">
                  <a:lumMod val="10000"/>
                </a:schemeClr>
              </a:solidFill>
              <a:latin typeface="Calibri" panose="020F0502020204030204" pitchFamily="34" charset="0"/>
              <a:cs typeface="Calibri" panose="020F0502020204030204" pitchFamily="34" charset="0"/>
            </a:rPr>
            <a:t>da </a:t>
          </a:r>
          <a:r>
            <a:rPr lang="tr-TR" sz="2000" b="1" dirty="0" smtClean="0">
              <a:solidFill>
                <a:schemeClr val="bg2">
                  <a:lumMod val="10000"/>
                </a:schemeClr>
              </a:solidFill>
              <a:latin typeface="Calibri" panose="020F0502020204030204" pitchFamily="34" charset="0"/>
              <a:cs typeface="Calibri" panose="020F0502020204030204" pitchFamily="34" charset="0"/>
            </a:rPr>
            <a:t>ü</a:t>
          </a:r>
          <a:r>
            <a:rPr lang="en-GB" sz="2000" b="1" dirty="0" smtClean="0">
              <a:solidFill>
                <a:schemeClr val="bg2">
                  <a:lumMod val="10000"/>
                </a:schemeClr>
              </a:solidFill>
              <a:latin typeface="Calibri" panose="020F0502020204030204" pitchFamily="34" charset="0"/>
              <a:cs typeface="Calibri" panose="020F0502020204030204" pitchFamily="34" charset="0"/>
            </a:rPr>
            <a:t>retimi</a:t>
          </a:r>
          <a:endParaRPr lang="en-GB" sz="2000" b="1" dirty="0">
            <a:solidFill>
              <a:schemeClr val="bg2">
                <a:lumMod val="10000"/>
              </a:schemeClr>
            </a:solidFill>
            <a:latin typeface="Calibri" panose="020F0502020204030204" pitchFamily="34" charset="0"/>
            <a:cs typeface="Calibri" panose="020F0502020204030204" pitchFamily="34" charset="0"/>
          </a:endParaRPr>
        </a:p>
      </dgm:t>
    </dgm:pt>
    <dgm:pt modelId="{5DC1B5D5-515C-4655-8096-98A97B1166D6}" type="sibTrans" cxnId="{74FC92D2-0909-4308-9970-5C7703B60725}">
      <dgm:prSet/>
      <dgm:spPr/>
      <dgm:t>
        <a:bodyPr/>
        <a:lstStyle/>
        <a:p>
          <a:endParaRPr lang="en-US" sz="2000">
            <a:latin typeface="Calibri" panose="020F0502020204030204" pitchFamily="34" charset="0"/>
            <a:cs typeface="Calibri" panose="020F0502020204030204" pitchFamily="34" charset="0"/>
          </a:endParaRPr>
        </a:p>
      </dgm:t>
    </dgm:pt>
    <dgm:pt modelId="{D5D106D6-49AF-4753-B62E-7EC5E98B14EB}" type="parTrans" cxnId="{74FC92D2-0909-4308-9970-5C7703B60725}">
      <dgm:prSet/>
      <dgm:spPr/>
      <dgm:t>
        <a:bodyPr/>
        <a:lstStyle/>
        <a:p>
          <a:endParaRPr lang="en-US" sz="2000">
            <a:latin typeface="Calibri" panose="020F0502020204030204" pitchFamily="34" charset="0"/>
            <a:cs typeface="Calibri" panose="020F0502020204030204" pitchFamily="34" charset="0"/>
          </a:endParaRPr>
        </a:p>
      </dgm:t>
    </dgm:pt>
    <dgm:pt modelId="{E697CE20-78CE-4AFB-A3A8-5996DA1CEF06}">
      <dgm:prSet custT="1"/>
      <dgm:spPr/>
      <dgm:t>
        <a:bodyPr/>
        <a:lstStyle/>
        <a:p>
          <a:r>
            <a:rPr lang="tr-TR" sz="2000" b="1" i="0" dirty="0" smtClean="0">
              <a:solidFill>
                <a:schemeClr val="bg2">
                  <a:lumMod val="10000"/>
                </a:schemeClr>
              </a:solidFill>
              <a:latin typeface="Calibri" panose="020F0502020204030204" pitchFamily="34" charset="0"/>
              <a:cs typeface="Calibri" panose="020F0502020204030204" pitchFamily="34" charset="0"/>
            </a:rPr>
            <a:t>Yenilikçi, yüksek teknoloji ve yüksek değer katan faaliyetler (Yazılım, tasarım, e-ticaret, yeni iş modelleri vs.)</a:t>
          </a:r>
          <a:endParaRPr lang="en-GB" sz="2000" b="1" i="0" dirty="0">
            <a:solidFill>
              <a:schemeClr val="bg2">
                <a:lumMod val="10000"/>
              </a:schemeClr>
            </a:solidFill>
            <a:latin typeface="Calibri" panose="020F0502020204030204" pitchFamily="34" charset="0"/>
            <a:cs typeface="Calibri" panose="020F0502020204030204" pitchFamily="34" charset="0"/>
          </a:endParaRPr>
        </a:p>
      </dgm:t>
    </dgm:pt>
    <dgm:pt modelId="{192E328D-96B6-4EF2-847E-41E0FB23E5B1}" type="parTrans" cxnId="{8926D6C9-7D9E-4D9C-98DB-608232F56BBE}">
      <dgm:prSet/>
      <dgm:spPr/>
      <dgm:t>
        <a:bodyPr/>
        <a:lstStyle/>
        <a:p>
          <a:endParaRPr lang="en-US" sz="2000"/>
        </a:p>
      </dgm:t>
    </dgm:pt>
    <dgm:pt modelId="{BE38E9B9-4E3F-42C2-AA58-BE09DC47E6EE}" type="sibTrans" cxnId="{8926D6C9-7D9E-4D9C-98DB-608232F56BBE}">
      <dgm:prSet/>
      <dgm:spPr/>
      <dgm:t>
        <a:bodyPr/>
        <a:lstStyle/>
        <a:p>
          <a:endParaRPr lang="en-US" sz="2000"/>
        </a:p>
      </dgm:t>
    </dgm:pt>
    <dgm:pt modelId="{1022CA65-2E01-4C44-8B83-622E58EA46DE}" type="pres">
      <dgm:prSet presAssocID="{2683412F-DBA5-43D2-AEE5-B451C1178B06}" presName="linear" presStyleCnt="0">
        <dgm:presLayoutVars>
          <dgm:animLvl val="lvl"/>
          <dgm:resizeHandles val="exact"/>
        </dgm:presLayoutVars>
      </dgm:prSet>
      <dgm:spPr/>
      <dgm:t>
        <a:bodyPr/>
        <a:lstStyle/>
        <a:p>
          <a:endParaRPr lang="en-US"/>
        </a:p>
      </dgm:t>
    </dgm:pt>
    <dgm:pt modelId="{846C015E-B512-448A-B0EB-34D2884C0631}" type="pres">
      <dgm:prSet presAssocID="{52F19E5E-58E6-45DA-BE9C-84115F68FA3A}" presName="parentText" presStyleLbl="node1" presStyleIdx="0" presStyleCnt="6">
        <dgm:presLayoutVars>
          <dgm:chMax val="0"/>
          <dgm:bulletEnabled val="1"/>
        </dgm:presLayoutVars>
      </dgm:prSet>
      <dgm:spPr/>
      <dgm:t>
        <a:bodyPr/>
        <a:lstStyle/>
        <a:p>
          <a:endParaRPr lang="en-US"/>
        </a:p>
      </dgm:t>
    </dgm:pt>
    <dgm:pt modelId="{9A010558-C2A2-4CE5-87DE-63F545A29A70}" type="pres">
      <dgm:prSet presAssocID="{5DC1B5D5-515C-4655-8096-98A97B1166D6}" presName="spacer" presStyleCnt="0"/>
      <dgm:spPr/>
      <dgm:t>
        <a:bodyPr/>
        <a:lstStyle/>
        <a:p>
          <a:endParaRPr lang="en-US"/>
        </a:p>
      </dgm:t>
    </dgm:pt>
    <dgm:pt modelId="{F9EF33BD-9D79-46FA-800E-3E743B4ED5C2}" type="pres">
      <dgm:prSet presAssocID="{348181F8-E713-4792-81F3-54F72435DC9D}" presName="parentText" presStyleLbl="node1" presStyleIdx="1" presStyleCnt="6">
        <dgm:presLayoutVars>
          <dgm:chMax val="0"/>
          <dgm:bulletEnabled val="1"/>
        </dgm:presLayoutVars>
      </dgm:prSet>
      <dgm:spPr/>
      <dgm:t>
        <a:bodyPr/>
        <a:lstStyle/>
        <a:p>
          <a:endParaRPr lang="en-US"/>
        </a:p>
      </dgm:t>
    </dgm:pt>
    <dgm:pt modelId="{04856D38-FBA6-4B90-A567-66BA4167CBDF}" type="pres">
      <dgm:prSet presAssocID="{98235E4E-EAF0-4516-9D5F-41101AA96C3B}" presName="spacer" presStyleCnt="0"/>
      <dgm:spPr/>
      <dgm:t>
        <a:bodyPr/>
        <a:lstStyle/>
        <a:p>
          <a:endParaRPr lang="en-US"/>
        </a:p>
      </dgm:t>
    </dgm:pt>
    <dgm:pt modelId="{DB81E14D-EE14-4686-A821-2C1E9ACFD7CD}" type="pres">
      <dgm:prSet presAssocID="{97123F19-4DB3-4329-9B71-F8BE449FA545}" presName="parentText" presStyleLbl="node1" presStyleIdx="2" presStyleCnt="6">
        <dgm:presLayoutVars>
          <dgm:chMax val="0"/>
          <dgm:bulletEnabled val="1"/>
        </dgm:presLayoutVars>
      </dgm:prSet>
      <dgm:spPr/>
      <dgm:t>
        <a:bodyPr/>
        <a:lstStyle/>
        <a:p>
          <a:endParaRPr lang="en-US"/>
        </a:p>
      </dgm:t>
    </dgm:pt>
    <dgm:pt modelId="{7372BD1C-D91B-4936-A032-80F820D07719}" type="pres">
      <dgm:prSet presAssocID="{C37CA1CE-A836-4149-8C7B-89542966DDAA}" presName="spacer" presStyleCnt="0"/>
      <dgm:spPr/>
      <dgm:t>
        <a:bodyPr/>
        <a:lstStyle/>
        <a:p>
          <a:endParaRPr lang="en-US"/>
        </a:p>
      </dgm:t>
    </dgm:pt>
    <dgm:pt modelId="{B9FD64C5-0BB9-4D0E-BBD1-6839658FD523}" type="pres">
      <dgm:prSet presAssocID="{14C693DC-0AD8-4680-8573-5AF297BE36EE}" presName="parentText" presStyleLbl="node1" presStyleIdx="3" presStyleCnt="6">
        <dgm:presLayoutVars>
          <dgm:chMax val="0"/>
          <dgm:bulletEnabled val="1"/>
        </dgm:presLayoutVars>
      </dgm:prSet>
      <dgm:spPr/>
      <dgm:t>
        <a:bodyPr/>
        <a:lstStyle/>
        <a:p>
          <a:endParaRPr lang="en-US"/>
        </a:p>
      </dgm:t>
    </dgm:pt>
    <dgm:pt modelId="{11AE5309-1B92-4D94-86EA-7CBDC3FCA16C}" type="pres">
      <dgm:prSet presAssocID="{6A0894A6-21FC-438D-BC72-AAB977FA9B22}" presName="spacer" presStyleCnt="0"/>
      <dgm:spPr/>
      <dgm:t>
        <a:bodyPr/>
        <a:lstStyle/>
        <a:p>
          <a:endParaRPr lang="en-US"/>
        </a:p>
      </dgm:t>
    </dgm:pt>
    <dgm:pt modelId="{27BD52C3-4509-4286-AA44-3B44D55096C5}" type="pres">
      <dgm:prSet presAssocID="{62C2DDE6-DD4E-4BFA-AE4B-A7A1B176CA0B}" presName="parentText" presStyleLbl="node1" presStyleIdx="4" presStyleCnt="6">
        <dgm:presLayoutVars>
          <dgm:chMax val="0"/>
          <dgm:bulletEnabled val="1"/>
        </dgm:presLayoutVars>
      </dgm:prSet>
      <dgm:spPr/>
      <dgm:t>
        <a:bodyPr/>
        <a:lstStyle/>
        <a:p>
          <a:endParaRPr lang="en-US"/>
        </a:p>
      </dgm:t>
    </dgm:pt>
    <dgm:pt modelId="{87201964-DFE4-40B1-BB27-1FA42F6DDDCA}" type="pres">
      <dgm:prSet presAssocID="{2421F8EF-B830-45A8-82FB-28D6A5D1BF9A}" presName="spacer" presStyleCnt="0"/>
      <dgm:spPr/>
      <dgm:t>
        <a:bodyPr/>
        <a:lstStyle/>
        <a:p>
          <a:endParaRPr lang="en-US"/>
        </a:p>
      </dgm:t>
    </dgm:pt>
    <dgm:pt modelId="{EC3F3425-C185-498B-BE51-C6FF484CA7F2}" type="pres">
      <dgm:prSet presAssocID="{E697CE20-78CE-4AFB-A3A8-5996DA1CEF06}" presName="parentText" presStyleLbl="node1" presStyleIdx="5" presStyleCnt="6">
        <dgm:presLayoutVars>
          <dgm:chMax val="0"/>
          <dgm:bulletEnabled val="1"/>
        </dgm:presLayoutVars>
      </dgm:prSet>
      <dgm:spPr/>
      <dgm:t>
        <a:bodyPr/>
        <a:lstStyle/>
        <a:p>
          <a:endParaRPr lang="en-US"/>
        </a:p>
      </dgm:t>
    </dgm:pt>
  </dgm:ptLst>
  <dgm:cxnLst>
    <dgm:cxn modelId="{C26B4745-E62B-481E-A2C0-B311B3D7204D}" srcId="{2683412F-DBA5-43D2-AEE5-B451C1178B06}" destId="{348181F8-E713-4792-81F3-54F72435DC9D}" srcOrd="1" destOrd="0" parTransId="{9BE5456B-4B2E-4C84-A518-C2D50E190FA3}" sibTransId="{98235E4E-EAF0-4516-9D5F-41101AA96C3B}"/>
    <dgm:cxn modelId="{C0097313-7873-4AD7-83C0-554A240D8CD0}" type="presOf" srcId="{2683412F-DBA5-43D2-AEE5-B451C1178B06}" destId="{1022CA65-2E01-4C44-8B83-622E58EA46DE}" srcOrd="0" destOrd="0" presId="urn:microsoft.com/office/officeart/2005/8/layout/vList2"/>
    <dgm:cxn modelId="{92925954-B16F-477C-9ED6-D05CEB35814B}" type="presOf" srcId="{14C693DC-0AD8-4680-8573-5AF297BE36EE}" destId="{B9FD64C5-0BB9-4D0E-BBD1-6839658FD523}" srcOrd="0" destOrd="0" presId="urn:microsoft.com/office/officeart/2005/8/layout/vList2"/>
    <dgm:cxn modelId="{764B907D-519F-48F7-AAA9-4A6BC44A1C4D}" type="presOf" srcId="{E697CE20-78CE-4AFB-A3A8-5996DA1CEF06}" destId="{EC3F3425-C185-498B-BE51-C6FF484CA7F2}" srcOrd="0" destOrd="0" presId="urn:microsoft.com/office/officeart/2005/8/layout/vList2"/>
    <dgm:cxn modelId="{FBF80F1B-62C3-4945-B408-0DF4D448697A}" srcId="{2683412F-DBA5-43D2-AEE5-B451C1178B06}" destId="{14C693DC-0AD8-4680-8573-5AF297BE36EE}" srcOrd="3" destOrd="0" parTransId="{C645A174-E67C-4589-B1E8-90AA2B429919}" sibTransId="{6A0894A6-21FC-438D-BC72-AAB977FA9B22}"/>
    <dgm:cxn modelId="{5EF2357C-DBFD-4A3F-87A8-C99E90A2E2F6}" type="presOf" srcId="{348181F8-E713-4792-81F3-54F72435DC9D}" destId="{F9EF33BD-9D79-46FA-800E-3E743B4ED5C2}" srcOrd="0" destOrd="0" presId="urn:microsoft.com/office/officeart/2005/8/layout/vList2"/>
    <dgm:cxn modelId="{FAC7A059-9637-41FE-9DAB-41B26AC1582D}" srcId="{2683412F-DBA5-43D2-AEE5-B451C1178B06}" destId="{97123F19-4DB3-4329-9B71-F8BE449FA545}" srcOrd="2" destOrd="0" parTransId="{41477AD0-91C2-4231-84D1-CF9AD1434018}" sibTransId="{C37CA1CE-A836-4149-8C7B-89542966DDAA}"/>
    <dgm:cxn modelId="{DB69E0B0-903F-4557-9F8E-59DFF7E396D1}" type="presOf" srcId="{97123F19-4DB3-4329-9B71-F8BE449FA545}" destId="{DB81E14D-EE14-4686-A821-2C1E9ACFD7CD}" srcOrd="0" destOrd="0" presId="urn:microsoft.com/office/officeart/2005/8/layout/vList2"/>
    <dgm:cxn modelId="{424B28D1-DAF2-4D6F-832C-1F06151C3CFE}" type="presOf" srcId="{52F19E5E-58E6-45DA-BE9C-84115F68FA3A}" destId="{846C015E-B512-448A-B0EB-34D2884C0631}" srcOrd="0" destOrd="0" presId="urn:microsoft.com/office/officeart/2005/8/layout/vList2"/>
    <dgm:cxn modelId="{8926D6C9-7D9E-4D9C-98DB-608232F56BBE}" srcId="{2683412F-DBA5-43D2-AEE5-B451C1178B06}" destId="{E697CE20-78CE-4AFB-A3A8-5996DA1CEF06}" srcOrd="5" destOrd="0" parTransId="{192E328D-96B6-4EF2-847E-41E0FB23E5B1}" sibTransId="{BE38E9B9-4E3F-42C2-AA58-BE09DC47E6EE}"/>
    <dgm:cxn modelId="{8E83A09B-1EF2-4E19-AF60-44766FA0751A}" srcId="{2683412F-DBA5-43D2-AEE5-B451C1178B06}" destId="{62C2DDE6-DD4E-4BFA-AE4B-A7A1B176CA0B}" srcOrd="4" destOrd="0" parTransId="{D3F004E3-D3CB-4F92-A172-C4DB92C01398}" sibTransId="{2421F8EF-B830-45A8-82FB-28D6A5D1BF9A}"/>
    <dgm:cxn modelId="{74FC92D2-0909-4308-9970-5C7703B60725}" srcId="{2683412F-DBA5-43D2-AEE5-B451C1178B06}" destId="{52F19E5E-58E6-45DA-BE9C-84115F68FA3A}" srcOrd="0" destOrd="0" parTransId="{D5D106D6-49AF-4753-B62E-7EC5E98B14EB}" sibTransId="{5DC1B5D5-515C-4655-8096-98A97B1166D6}"/>
    <dgm:cxn modelId="{111BF5D8-428D-408E-943B-6B8181BF2CF8}" type="presOf" srcId="{62C2DDE6-DD4E-4BFA-AE4B-A7A1B176CA0B}" destId="{27BD52C3-4509-4286-AA44-3B44D55096C5}" srcOrd="0" destOrd="0" presId="urn:microsoft.com/office/officeart/2005/8/layout/vList2"/>
    <dgm:cxn modelId="{CCC8E2C0-287B-444F-9E3C-A76BEC49A17C}" type="presParOf" srcId="{1022CA65-2E01-4C44-8B83-622E58EA46DE}" destId="{846C015E-B512-448A-B0EB-34D2884C0631}" srcOrd="0" destOrd="0" presId="urn:microsoft.com/office/officeart/2005/8/layout/vList2"/>
    <dgm:cxn modelId="{B8B5B770-5D22-4A69-9C75-C87BA69ED6FC}" type="presParOf" srcId="{1022CA65-2E01-4C44-8B83-622E58EA46DE}" destId="{9A010558-C2A2-4CE5-87DE-63F545A29A70}" srcOrd="1" destOrd="0" presId="urn:microsoft.com/office/officeart/2005/8/layout/vList2"/>
    <dgm:cxn modelId="{27022F53-2B6B-4941-B95D-A356D0AB21BE}" type="presParOf" srcId="{1022CA65-2E01-4C44-8B83-622E58EA46DE}" destId="{F9EF33BD-9D79-46FA-800E-3E743B4ED5C2}" srcOrd="2" destOrd="0" presId="urn:microsoft.com/office/officeart/2005/8/layout/vList2"/>
    <dgm:cxn modelId="{17477CB1-0849-431A-9BC6-0950FFCD6B8F}" type="presParOf" srcId="{1022CA65-2E01-4C44-8B83-622E58EA46DE}" destId="{04856D38-FBA6-4B90-A567-66BA4167CBDF}" srcOrd="3" destOrd="0" presId="urn:microsoft.com/office/officeart/2005/8/layout/vList2"/>
    <dgm:cxn modelId="{41B202B4-4742-415C-920C-B9808D853895}" type="presParOf" srcId="{1022CA65-2E01-4C44-8B83-622E58EA46DE}" destId="{DB81E14D-EE14-4686-A821-2C1E9ACFD7CD}" srcOrd="4" destOrd="0" presId="urn:microsoft.com/office/officeart/2005/8/layout/vList2"/>
    <dgm:cxn modelId="{2A1E8A38-315C-45B4-85CD-8FE6F455A242}" type="presParOf" srcId="{1022CA65-2E01-4C44-8B83-622E58EA46DE}" destId="{7372BD1C-D91B-4936-A032-80F820D07719}" srcOrd="5" destOrd="0" presId="urn:microsoft.com/office/officeart/2005/8/layout/vList2"/>
    <dgm:cxn modelId="{0843E01E-BA59-4152-AB29-219A760C7B29}" type="presParOf" srcId="{1022CA65-2E01-4C44-8B83-622E58EA46DE}" destId="{B9FD64C5-0BB9-4D0E-BBD1-6839658FD523}" srcOrd="6" destOrd="0" presId="urn:microsoft.com/office/officeart/2005/8/layout/vList2"/>
    <dgm:cxn modelId="{79F96784-E679-4D80-B5B1-B81D445AE621}" type="presParOf" srcId="{1022CA65-2E01-4C44-8B83-622E58EA46DE}" destId="{11AE5309-1B92-4D94-86EA-7CBDC3FCA16C}" srcOrd="7" destOrd="0" presId="urn:microsoft.com/office/officeart/2005/8/layout/vList2"/>
    <dgm:cxn modelId="{4EC16DE6-910A-44EA-A5CF-7740DB7D5C5D}" type="presParOf" srcId="{1022CA65-2E01-4C44-8B83-622E58EA46DE}" destId="{27BD52C3-4509-4286-AA44-3B44D55096C5}" srcOrd="8" destOrd="0" presId="urn:microsoft.com/office/officeart/2005/8/layout/vList2"/>
    <dgm:cxn modelId="{8C4ADD63-BB1A-47C9-958E-56EE9DF9DEFD}" type="presParOf" srcId="{1022CA65-2E01-4C44-8B83-622E58EA46DE}" destId="{87201964-DFE4-40B1-BB27-1FA42F6DDDCA}" srcOrd="9" destOrd="0" presId="urn:microsoft.com/office/officeart/2005/8/layout/vList2"/>
    <dgm:cxn modelId="{D9389EA3-1AFE-46AA-9E8A-08D0B34CA6DE}" type="presParOf" srcId="{1022CA65-2E01-4C44-8B83-622E58EA46DE}" destId="{EC3F3425-C185-498B-BE51-C6FF484CA7F2}"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41742C1-E099-4E75-B04F-E1E1ADD5E82A}"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ED4262FF-6BC9-40B7-9C58-B729C3D1DF93}">
      <dgm:prSet custT="1"/>
      <dgm:spPr>
        <a:solidFill>
          <a:schemeClr val="tx2"/>
        </a:solidFill>
      </dgm:spPr>
      <dgm:t>
        <a:bodyPr/>
        <a:lstStyle/>
        <a:p>
          <a:pPr rtl="0"/>
          <a:r>
            <a:rPr lang="tr-TR" sz="1600" b="0" i="0" dirty="0" smtClean="0">
              <a:solidFill>
                <a:schemeClr val="tx1"/>
              </a:solidFill>
              <a:latin typeface="Calibri" panose="020F0502020204030204" pitchFamily="34" charset="0"/>
              <a:cs typeface="Calibri" panose="020F0502020204030204" pitchFamily="34" charset="0"/>
            </a:rPr>
            <a:t>Bu Teklif Çağrısının Ana Hedef Grupları:</a:t>
          </a:r>
        </a:p>
        <a:p>
          <a:pPr rtl="0"/>
          <a:r>
            <a:rPr lang="en-US" sz="1600" b="0" i="0" dirty="0" err="1" smtClean="0">
              <a:solidFill>
                <a:schemeClr val="tx1"/>
              </a:solidFill>
              <a:latin typeface="Calibri" panose="020F0502020204030204" pitchFamily="34" charset="0"/>
              <a:cs typeface="Calibri" panose="020F0502020204030204" pitchFamily="34" charset="0"/>
            </a:rPr>
            <a:t>ilgili</a:t>
          </a:r>
          <a:r>
            <a:rPr lang="en-US" sz="1600" b="0" i="0" dirty="0" smtClean="0">
              <a:solidFill>
                <a:schemeClr val="tx1"/>
              </a:solidFill>
              <a:latin typeface="Calibri" panose="020F0502020204030204" pitchFamily="34" charset="0"/>
              <a:cs typeface="Calibri" panose="020F0502020204030204" pitchFamily="34" charset="0"/>
            </a:rPr>
            <a:t> </a:t>
          </a:r>
          <a:r>
            <a:rPr lang="en-US" sz="1600" b="0" i="0" dirty="0" err="1" smtClean="0">
              <a:solidFill>
                <a:schemeClr val="tx1"/>
              </a:solidFill>
              <a:latin typeface="Calibri" panose="020F0502020204030204" pitchFamily="34" charset="0"/>
              <a:cs typeface="Calibri" panose="020F0502020204030204" pitchFamily="34" charset="0"/>
            </a:rPr>
            <a:t>bir</a:t>
          </a:r>
          <a:r>
            <a:rPr lang="en-US" sz="1600" b="0" i="0" dirty="0" smtClean="0">
              <a:solidFill>
                <a:schemeClr val="tx1"/>
              </a:solidFill>
              <a:latin typeface="Calibri" panose="020F0502020204030204" pitchFamily="34" charset="0"/>
              <a:cs typeface="Calibri" panose="020F0502020204030204" pitchFamily="34" charset="0"/>
            </a:rPr>
            <a:t> </a:t>
          </a:r>
          <a:r>
            <a:rPr lang="en-US" sz="1600" b="0" i="0" dirty="0" err="1" smtClean="0">
              <a:solidFill>
                <a:schemeClr val="tx1"/>
              </a:solidFill>
              <a:latin typeface="Calibri" panose="020F0502020204030204" pitchFamily="34" charset="0"/>
              <a:cs typeface="Calibri" panose="020F0502020204030204" pitchFamily="34" charset="0"/>
            </a:rPr>
            <a:t>iş</a:t>
          </a:r>
          <a:r>
            <a:rPr lang="en-US" sz="1600" b="0" i="0" dirty="0" smtClean="0">
              <a:solidFill>
                <a:schemeClr val="tx1"/>
              </a:solidFill>
              <a:latin typeface="Calibri" panose="020F0502020204030204" pitchFamily="34" charset="0"/>
              <a:cs typeface="Calibri" panose="020F0502020204030204" pitchFamily="34" charset="0"/>
            </a:rPr>
            <a:t> </a:t>
          </a:r>
          <a:r>
            <a:rPr lang="en-US" sz="1600" b="0" i="0" dirty="0" err="1" smtClean="0">
              <a:solidFill>
                <a:schemeClr val="tx1"/>
              </a:solidFill>
              <a:latin typeface="Calibri" panose="020F0502020204030204" pitchFamily="34" charset="0"/>
              <a:cs typeface="Calibri" panose="020F0502020204030204" pitchFamily="34" charset="0"/>
            </a:rPr>
            <a:t>fikri</a:t>
          </a:r>
          <a:r>
            <a:rPr lang="en-US" sz="1600" b="0" i="0" dirty="0" smtClean="0">
              <a:solidFill>
                <a:schemeClr val="tx1"/>
              </a:solidFill>
              <a:latin typeface="Calibri" panose="020F0502020204030204" pitchFamily="34" charset="0"/>
              <a:cs typeface="Calibri" panose="020F0502020204030204" pitchFamily="34" charset="0"/>
            </a:rPr>
            <a:t> ve </a:t>
          </a:r>
          <a:r>
            <a:rPr lang="en-US" sz="1600" b="0" i="0" dirty="0" err="1" smtClean="0">
              <a:solidFill>
                <a:schemeClr val="tx1"/>
              </a:solidFill>
              <a:latin typeface="Calibri" panose="020F0502020204030204" pitchFamily="34" charset="0"/>
              <a:cs typeface="Calibri" panose="020F0502020204030204" pitchFamily="34" charset="0"/>
            </a:rPr>
            <a:t>işletme</a:t>
          </a:r>
          <a:r>
            <a:rPr lang="en-US" sz="1600" b="0" i="0" dirty="0" smtClean="0">
              <a:solidFill>
                <a:schemeClr val="tx1"/>
              </a:solidFill>
              <a:latin typeface="Calibri" panose="020F0502020204030204" pitchFamily="34" charset="0"/>
              <a:cs typeface="Calibri" panose="020F0502020204030204" pitchFamily="34" charset="0"/>
            </a:rPr>
            <a:t> </a:t>
          </a:r>
          <a:r>
            <a:rPr lang="en-US" sz="1600" b="0" i="0" dirty="0" err="1" smtClean="0">
              <a:solidFill>
                <a:schemeClr val="tx1"/>
              </a:solidFill>
              <a:latin typeface="Calibri" panose="020F0502020204030204" pitchFamily="34" charset="0"/>
              <a:cs typeface="Calibri" panose="020F0502020204030204" pitchFamily="34" charset="0"/>
            </a:rPr>
            <a:t>kurma</a:t>
          </a:r>
          <a:r>
            <a:rPr lang="en-US" sz="1600" b="0" i="0" dirty="0" smtClean="0">
              <a:solidFill>
                <a:schemeClr val="tx1"/>
              </a:solidFill>
              <a:latin typeface="Calibri" panose="020F0502020204030204" pitchFamily="34" charset="0"/>
              <a:cs typeface="Calibri" panose="020F0502020204030204" pitchFamily="34" charset="0"/>
            </a:rPr>
            <a:t> </a:t>
          </a:r>
          <a:r>
            <a:rPr lang="en-US" sz="1600" b="0" i="0" dirty="0" err="1" smtClean="0">
              <a:solidFill>
                <a:schemeClr val="tx1"/>
              </a:solidFill>
              <a:latin typeface="Calibri" panose="020F0502020204030204" pitchFamily="34" charset="0"/>
              <a:cs typeface="Calibri" panose="020F0502020204030204" pitchFamily="34" charset="0"/>
            </a:rPr>
            <a:t>niyeti</a:t>
          </a:r>
          <a:r>
            <a:rPr lang="en-US" sz="1600" b="0" i="0" dirty="0" smtClean="0">
              <a:solidFill>
                <a:schemeClr val="tx1"/>
              </a:solidFill>
              <a:latin typeface="Calibri" panose="020F0502020204030204" pitchFamily="34" charset="0"/>
              <a:cs typeface="Calibri" panose="020F0502020204030204" pitchFamily="34" charset="0"/>
            </a:rPr>
            <a:t> </a:t>
          </a:r>
          <a:r>
            <a:rPr lang="en-US" sz="1600" b="0" i="0" dirty="0" err="1" smtClean="0">
              <a:solidFill>
                <a:schemeClr val="tx1"/>
              </a:solidFill>
              <a:latin typeface="Calibri" panose="020F0502020204030204" pitchFamily="34" charset="0"/>
              <a:cs typeface="Calibri" panose="020F0502020204030204" pitchFamily="34" charset="0"/>
            </a:rPr>
            <a:t>olan</a:t>
          </a:r>
          <a:r>
            <a:rPr lang="en-US" sz="1600" b="0" i="0" dirty="0" smtClean="0">
              <a:solidFill>
                <a:schemeClr val="tx1"/>
              </a:solidFill>
              <a:latin typeface="Calibri" panose="020F0502020204030204" pitchFamily="34" charset="0"/>
              <a:cs typeface="Calibri" panose="020F0502020204030204" pitchFamily="34" charset="0"/>
            </a:rPr>
            <a:t> </a:t>
          </a:r>
          <a:r>
            <a:rPr lang="en-US" sz="1600" b="0" i="0" dirty="0" err="1" smtClean="0">
              <a:solidFill>
                <a:schemeClr val="tx1"/>
              </a:solidFill>
              <a:latin typeface="Calibri" panose="020F0502020204030204" pitchFamily="34" charset="0"/>
              <a:cs typeface="Calibri" panose="020F0502020204030204" pitchFamily="34" charset="0"/>
            </a:rPr>
            <a:t>Türk</a:t>
          </a:r>
          <a:r>
            <a:rPr lang="en-US" sz="1600" b="0" i="0" dirty="0" smtClean="0">
              <a:solidFill>
                <a:schemeClr val="tx1"/>
              </a:solidFill>
              <a:latin typeface="Calibri" panose="020F0502020204030204" pitchFamily="34" charset="0"/>
              <a:cs typeface="Calibri" panose="020F0502020204030204" pitchFamily="34" charset="0"/>
            </a:rPr>
            <a:t> </a:t>
          </a:r>
          <a:r>
            <a:rPr lang="en-US" sz="1600" b="0" i="0" dirty="0" err="1" smtClean="0">
              <a:solidFill>
                <a:schemeClr val="tx1"/>
              </a:solidFill>
              <a:latin typeface="Calibri" panose="020F0502020204030204" pitchFamily="34" charset="0"/>
              <a:cs typeface="Calibri" panose="020F0502020204030204" pitchFamily="34" charset="0"/>
            </a:rPr>
            <a:t>vatandaşları</a:t>
          </a:r>
          <a:r>
            <a:rPr lang="en-US" sz="1600" b="0" i="0" dirty="0" smtClean="0">
              <a:solidFill>
                <a:schemeClr val="tx1"/>
              </a:solidFill>
              <a:latin typeface="Calibri" panose="020F0502020204030204" pitchFamily="34" charset="0"/>
              <a:cs typeface="Calibri" panose="020F0502020204030204" pitchFamily="34" charset="0"/>
            </a:rPr>
            <a:t> ve </a:t>
          </a:r>
          <a:r>
            <a:rPr lang="en-US" sz="1600" b="0" i="0" dirty="0" err="1" smtClean="0">
              <a:solidFill>
                <a:schemeClr val="tx1"/>
              </a:solidFill>
              <a:latin typeface="Calibri" panose="020F0502020204030204" pitchFamily="34" charset="0"/>
              <a:cs typeface="Calibri" panose="020F0502020204030204" pitchFamily="34" charset="0"/>
            </a:rPr>
            <a:t>Geçici</a:t>
          </a:r>
          <a:r>
            <a:rPr lang="en-US" sz="1600" b="0" i="0" dirty="0" smtClean="0">
              <a:solidFill>
                <a:schemeClr val="tx1"/>
              </a:solidFill>
              <a:latin typeface="Calibri" panose="020F0502020204030204" pitchFamily="34" charset="0"/>
              <a:cs typeface="Calibri" panose="020F0502020204030204" pitchFamily="34" charset="0"/>
            </a:rPr>
            <a:t> </a:t>
          </a:r>
          <a:r>
            <a:rPr lang="en-US" sz="1600" b="0" i="0" dirty="0" err="1" smtClean="0">
              <a:solidFill>
                <a:schemeClr val="tx1"/>
              </a:solidFill>
              <a:latin typeface="Calibri" panose="020F0502020204030204" pitchFamily="34" charset="0"/>
              <a:cs typeface="Calibri" panose="020F0502020204030204" pitchFamily="34" charset="0"/>
            </a:rPr>
            <a:t>Koruma</a:t>
          </a:r>
          <a:r>
            <a:rPr lang="en-US" sz="1600" b="0" i="0" dirty="0" smtClean="0">
              <a:solidFill>
                <a:schemeClr val="tx1"/>
              </a:solidFill>
              <a:latin typeface="Calibri" panose="020F0502020204030204" pitchFamily="34" charset="0"/>
              <a:cs typeface="Calibri" panose="020F0502020204030204" pitchFamily="34" charset="0"/>
            </a:rPr>
            <a:t> </a:t>
          </a:r>
          <a:r>
            <a:rPr lang="en-US" sz="1600" b="0" i="0" dirty="0" err="1" smtClean="0">
              <a:solidFill>
                <a:schemeClr val="tx1"/>
              </a:solidFill>
              <a:latin typeface="Calibri" panose="020F0502020204030204" pitchFamily="34" charset="0"/>
              <a:cs typeface="Calibri" panose="020F0502020204030204" pitchFamily="34" charset="0"/>
            </a:rPr>
            <a:t>altındaki</a:t>
          </a:r>
          <a:r>
            <a:rPr lang="en-US" sz="1600" b="0" i="0" dirty="0" smtClean="0">
              <a:solidFill>
                <a:schemeClr val="tx1"/>
              </a:solidFill>
              <a:latin typeface="Calibri" panose="020F0502020204030204" pitchFamily="34" charset="0"/>
              <a:cs typeface="Calibri" panose="020F0502020204030204" pitchFamily="34" charset="0"/>
            </a:rPr>
            <a:t> </a:t>
          </a:r>
          <a:r>
            <a:rPr lang="en-US" sz="1600" b="0" i="0" dirty="0" err="1" smtClean="0">
              <a:solidFill>
                <a:schemeClr val="tx1"/>
              </a:solidFill>
              <a:latin typeface="Calibri" panose="020F0502020204030204" pitchFamily="34" charset="0"/>
              <a:cs typeface="Calibri" panose="020F0502020204030204" pitchFamily="34" charset="0"/>
            </a:rPr>
            <a:t>Suriyeliler</a:t>
          </a:r>
          <a:r>
            <a:rPr lang="en-US" sz="1600" b="0" i="0" dirty="0" smtClean="0">
              <a:solidFill>
                <a:schemeClr val="tx1"/>
              </a:solidFill>
              <a:latin typeface="Calibri" panose="020F0502020204030204" pitchFamily="34" charset="0"/>
              <a:cs typeface="Calibri" panose="020F0502020204030204" pitchFamily="34" charset="0"/>
            </a:rPr>
            <a:t> </a:t>
          </a:r>
          <a:r>
            <a:rPr lang="en-US" sz="1600" b="0" i="0" dirty="0" err="1" smtClean="0">
              <a:solidFill>
                <a:schemeClr val="tx1"/>
              </a:solidFill>
              <a:latin typeface="Calibri" panose="020F0502020204030204" pitchFamily="34" charset="0"/>
              <a:cs typeface="Calibri" panose="020F0502020204030204" pitchFamily="34" charset="0"/>
            </a:rPr>
            <a:t>arasındaki</a:t>
          </a:r>
          <a:r>
            <a:rPr lang="en-US" sz="1600" b="0" i="0" dirty="0" smtClean="0">
              <a:solidFill>
                <a:schemeClr val="tx1"/>
              </a:solidFill>
              <a:latin typeface="Calibri" panose="020F0502020204030204" pitchFamily="34" charset="0"/>
              <a:cs typeface="Calibri" panose="020F0502020204030204" pitchFamily="34" charset="0"/>
            </a:rPr>
            <a:t> </a:t>
          </a:r>
          <a:r>
            <a:rPr lang="en-US" sz="1600" b="0" i="0" dirty="0" err="1" smtClean="0">
              <a:solidFill>
                <a:schemeClr val="tx1"/>
              </a:solidFill>
              <a:latin typeface="Calibri" panose="020F0502020204030204" pitchFamily="34" charset="0"/>
              <a:cs typeface="Calibri" panose="020F0502020204030204" pitchFamily="34" charset="0"/>
            </a:rPr>
            <a:t>potansiyel</a:t>
          </a:r>
          <a:r>
            <a:rPr lang="en-US" sz="1600" b="0" i="0" dirty="0" smtClean="0">
              <a:solidFill>
                <a:schemeClr val="tx1"/>
              </a:solidFill>
              <a:latin typeface="Calibri" panose="020F0502020204030204" pitchFamily="34" charset="0"/>
              <a:cs typeface="Calibri" panose="020F0502020204030204" pitchFamily="34" charset="0"/>
            </a:rPr>
            <a:t> </a:t>
          </a:r>
          <a:r>
            <a:rPr lang="en-US" sz="1600" b="0" i="0" dirty="0" err="1" smtClean="0">
              <a:solidFill>
                <a:schemeClr val="tx1"/>
              </a:solidFill>
              <a:latin typeface="Calibri" panose="020F0502020204030204" pitchFamily="34" charset="0"/>
              <a:cs typeface="Calibri" panose="020F0502020204030204" pitchFamily="34" charset="0"/>
            </a:rPr>
            <a:t>girişimcilerdir</a:t>
          </a:r>
          <a:r>
            <a:rPr lang="en-US" sz="1600" b="0" i="0" dirty="0" smtClean="0">
              <a:solidFill>
                <a:schemeClr val="tx1"/>
              </a:solidFill>
              <a:latin typeface="Calibri" panose="020F0502020204030204" pitchFamily="34" charset="0"/>
              <a:cs typeface="Calibri" panose="020F0502020204030204" pitchFamily="34" charset="0"/>
            </a:rPr>
            <a:t>.</a:t>
          </a:r>
          <a:endParaRPr lang="en-GB" sz="1600" b="1" dirty="0">
            <a:solidFill>
              <a:schemeClr val="tx1"/>
            </a:solidFill>
            <a:latin typeface="Calibri" panose="020F0502020204030204" pitchFamily="34" charset="0"/>
            <a:cs typeface="Calibri" panose="020F0502020204030204" pitchFamily="34" charset="0"/>
          </a:endParaRPr>
        </a:p>
      </dgm:t>
    </dgm:pt>
    <dgm:pt modelId="{0BB5B7A7-B851-48D6-ADE2-C75734218FC8}" type="parTrans" cxnId="{E1F40950-3D7E-47C8-9E9A-8F7DCD21EF72}">
      <dgm:prSet/>
      <dgm:spPr/>
      <dgm:t>
        <a:bodyPr/>
        <a:lstStyle/>
        <a:p>
          <a:endParaRPr lang="en-US"/>
        </a:p>
      </dgm:t>
    </dgm:pt>
    <dgm:pt modelId="{D2F03246-6DDE-40EA-B7F8-15BFA16A6D1A}" type="sibTrans" cxnId="{E1F40950-3D7E-47C8-9E9A-8F7DCD21EF72}">
      <dgm:prSet/>
      <dgm:spPr/>
      <dgm:t>
        <a:bodyPr/>
        <a:lstStyle/>
        <a:p>
          <a:endParaRPr lang="en-US"/>
        </a:p>
      </dgm:t>
    </dgm:pt>
    <dgm:pt modelId="{8B01A09A-10CB-46A5-A557-A55E614E466D}">
      <dgm:prSet custT="1"/>
      <dgm:spPr>
        <a:solidFill>
          <a:schemeClr val="tx2"/>
        </a:solidFill>
      </dgm:spPr>
      <dgm:t>
        <a:bodyPr/>
        <a:lstStyle/>
        <a:p>
          <a:pPr rtl="0"/>
          <a:r>
            <a:rPr lang="tr-TR" sz="1600" b="0" i="0" dirty="0" smtClean="0">
              <a:solidFill>
                <a:schemeClr val="tx1"/>
              </a:solidFill>
              <a:latin typeface="Calibri" panose="020F0502020204030204" pitchFamily="34" charset="0"/>
              <a:cs typeface="Calibri" panose="020F0502020204030204" pitchFamily="34" charset="0"/>
            </a:rPr>
            <a:t>Nihai Faydalanıcılar:</a:t>
          </a:r>
        </a:p>
        <a:p>
          <a:pPr rtl="0"/>
          <a:r>
            <a:rPr lang="tr-TR" sz="1600" b="0" i="0" dirty="0" smtClean="0">
              <a:solidFill>
                <a:schemeClr val="tx1"/>
              </a:solidFill>
              <a:latin typeface="Calibri" panose="020F0502020204030204" pitchFamily="34" charset="0"/>
              <a:cs typeface="Calibri" panose="020F0502020204030204" pitchFamily="34" charset="0"/>
            </a:rPr>
            <a:t>D</a:t>
          </a:r>
          <a:r>
            <a:rPr lang="en-US" sz="1600" b="0" i="0" dirty="0" err="1" smtClean="0">
              <a:solidFill>
                <a:schemeClr val="tx1"/>
              </a:solidFill>
              <a:latin typeface="Calibri" panose="020F0502020204030204" pitchFamily="34" charset="0"/>
              <a:cs typeface="Calibri" panose="020F0502020204030204" pitchFamily="34" charset="0"/>
            </a:rPr>
            <a:t>estek</a:t>
          </a:r>
          <a:r>
            <a:rPr lang="en-US" sz="1600" b="0" i="0" dirty="0" smtClean="0">
              <a:solidFill>
                <a:schemeClr val="tx1"/>
              </a:solidFill>
              <a:latin typeface="Calibri" panose="020F0502020204030204" pitchFamily="34" charset="0"/>
              <a:cs typeface="Calibri" panose="020F0502020204030204" pitchFamily="34" charset="0"/>
            </a:rPr>
            <a:t> </a:t>
          </a:r>
          <a:r>
            <a:rPr lang="en-US" sz="1600" b="0" i="0" dirty="0" err="1" smtClean="0">
              <a:solidFill>
                <a:schemeClr val="tx1"/>
              </a:solidFill>
              <a:latin typeface="Calibri" panose="020F0502020204030204" pitchFamily="34" charset="0"/>
              <a:cs typeface="Calibri" panose="020F0502020204030204" pitchFamily="34" charset="0"/>
            </a:rPr>
            <a:t>programı</a:t>
          </a:r>
          <a:r>
            <a:rPr lang="en-US" sz="1600" b="0" i="0" dirty="0" smtClean="0">
              <a:solidFill>
                <a:schemeClr val="tx1"/>
              </a:solidFill>
              <a:latin typeface="Calibri" panose="020F0502020204030204" pitchFamily="34" charset="0"/>
              <a:cs typeface="Calibri" panose="020F0502020204030204" pitchFamily="34" charset="0"/>
            </a:rPr>
            <a:t> </a:t>
          </a:r>
          <a:r>
            <a:rPr lang="en-US" sz="1600" b="0" i="0" dirty="0" err="1" smtClean="0">
              <a:solidFill>
                <a:schemeClr val="tx1"/>
              </a:solidFill>
              <a:latin typeface="Calibri" panose="020F0502020204030204" pitchFamily="34" charset="0"/>
              <a:cs typeface="Calibri" panose="020F0502020204030204" pitchFamily="34" charset="0"/>
            </a:rPr>
            <a:t>tarafından</a:t>
          </a:r>
          <a:r>
            <a:rPr lang="en-US" sz="1600" b="0" i="0" dirty="0" smtClean="0">
              <a:solidFill>
                <a:schemeClr val="tx1"/>
              </a:solidFill>
              <a:latin typeface="Calibri" panose="020F0502020204030204" pitchFamily="34" charset="0"/>
              <a:cs typeface="Calibri" panose="020F0502020204030204" pitchFamily="34" charset="0"/>
            </a:rPr>
            <a:t> </a:t>
          </a:r>
          <a:r>
            <a:rPr lang="en-US" sz="1600" b="0" i="0" dirty="0" err="1" smtClean="0">
              <a:solidFill>
                <a:schemeClr val="tx1"/>
              </a:solidFill>
              <a:latin typeface="Calibri" panose="020F0502020204030204" pitchFamily="34" charset="0"/>
              <a:cs typeface="Calibri" panose="020F0502020204030204" pitchFamily="34" charset="0"/>
            </a:rPr>
            <a:t>teşvik</a:t>
          </a:r>
          <a:r>
            <a:rPr lang="en-US" sz="1600" b="0" i="0" dirty="0" smtClean="0">
              <a:solidFill>
                <a:schemeClr val="tx1"/>
              </a:solidFill>
              <a:latin typeface="Calibri" panose="020F0502020204030204" pitchFamily="34" charset="0"/>
              <a:cs typeface="Calibri" panose="020F0502020204030204" pitchFamily="34" charset="0"/>
            </a:rPr>
            <a:t> </a:t>
          </a:r>
          <a:r>
            <a:rPr lang="en-US" sz="1600" b="0" i="0" dirty="0" err="1" smtClean="0">
              <a:solidFill>
                <a:schemeClr val="tx1"/>
              </a:solidFill>
              <a:latin typeface="Calibri" panose="020F0502020204030204" pitchFamily="34" charset="0"/>
              <a:cs typeface="Calibri" panose="020F0502020204030204" pitchFamily="34" charset="0"/>
            </a:rPr>
            <a:t>edilen</a:t>
          </a:r>
          <a:r>
            <a:rPr lang="en-US" sz="1600" b="0" i="0" dirty="0" smtClean="0">
              <a:solidFill>
                <a:schemeClr val="tx1"/>
              </a:solidFill>
              <a:latin typeface="Calibri" panose="020F0502020204030204" pitchFamily="34" charset="0"/>
              <a:cs typeface="Calibri" panose="020F0502020204030204" pitchFamily="34" charset="0"/>
            </a:rPr>
            <a:t> </a:t>
          </a:r>
          <a:r>
            <a:rPr lang="en-US" sz="1600" b="0" i="0" dirty="0" err="1" smtClean="0">
              <a:solidFill>
                <a:schemeClr val="tx1"/>
              </a:solidFill>
              <a:latin typeface="Calibri" panose="020F0502020204030204" pitchFamily="34" charset="0"/>
              <a:cs typeface="Calibri" panose="020F0502020204030204" pitchFamily="34" charset="0"/>
            </a:rPr>
            <a:t>ekonomik</a:t>
          </a:r>
          <a:r>
            <a:rPr lang="en-US" sz="1600" b="0" i="0" dirty="0" smtClean="0">
              <a:solidFill>
                <a:schemeClr val="tx1"/>
              </a:solidFill>
              <a:latin typeface="Calibri" panose="020F0502020204030204" pitchFamily="34" charset="0"/>
              <a:cs typeface="Calibri" panose="020F0502020204030204" pitchFamily="34" charset="0"/>
            </a:rPr>
            <a:t> </a:t>
          </a:r>
          <a:r>
            <a:rPr lang="en-US" sz="1600" b="0" i="0" dirty="0" err="1" smtClean="0">
              <a:solidFill>
                <a:schemeClr val="tx1"/>
              </a:solidFill>
              <a:latin typeface="Calibri" panose="020F0502020204030204" pitchFamily="34" charset="0"/>
              <a:cs typeface="Calibri" panose="020F0502020204030204" pitchFamily="34" charset="0"/>
            </a:rPr>
            <a:t>kalkınma</a:t>
          </a:r>
          <a:r>
            <a:rPr lang="en-US" sz="1600" b="0" i="0" dirty="0" smtClean="0">
              <a:solidFill>
                <a:schemeClr val="tx1"/>
              </a:solidFill>
              <a:latin typeface="Calibri" panose="020F0502020204030204" pitchFamily="34" charset="0"/>
              <a:cs typeface="Calibri" panose="020F0502020204030204" pitchFamily="34" charset="0"/>
            </a:rPr>
            <a:t> ve </a:t>
          </a:r>
          <a:r>
            <a:rPr lang="en-US" sz="1600" b="0" i="0" dirty="0" err="1" smtClean="0">
              <a:solidFill>
                <a:schemeClr val="tx1"/>
              </a:solidFill>
              <a:latin typeface="Calibri" panose="020F0502020204030204" pitchFamily="34" charset="0"/>
              <a:cs typeface="Calibri" panose="020F0502020204030204" pitchFamily="34" charset="0"/>
            </a:rPr>
            <a:t>sosyo-ekonomik</a:t>
          </a:r>
          <a:r>
            <a:rPr lang="en-US" sz="1600" b="0" i="0" dirty="0" smtClean="0">
              <a:solidFill>
                <a:schemeClr val="tx1"/>
              </a:solidFill>
              <a:latin typeface="Calibri" panose="020F0502020204030204" pitchFamily="34" charset="0"/>
              <a:cs typeface="Calibri" panose="020F0502020204030204" pitchFamily="34" charset="0"/>
            </a:rPr>
            <a:t> </a:t>
          </a:r>
          <a:r>
            <a:rPr lang="en-US" sz="1600" b="0" i="0" dirty="0" err="1" smtClean="0">
              <a:solidFill>
                <a:schemeClr val="tx1"/>
              </a:solidFill>
              <a:latin typeface="Calibri" panose="020F0502020204030204" pitchFamily="34" charset="0"/>
              <a:cs typeface="Calibri" panose="020F0502020204030204" pitchFamily="34" charset="0"/>
            </a:rPr>
            <a:t>entegrasyondan</a:t>
          </a:r>
          <a:r>
            <a:rPr lang="en-US" sz="1600" b="0" i="0" dirty="0" smtClean="0">
              <a:solidFill>
                <a:schemeClr val="tx1"/>
              </a:solidFill>
              <a:latin typeface="Calibri" panose="020F0502020204030204" pitchFamily="34" charset="0"/>
              <a:cs typeface="Calibri" panose="020F0502020204030204" pitchFamily="34" charset="0"/>
            </a:rPr>
            <a:t> </a:t>
          </a:r>
          <a:r>
            <a:rPr lang="en-US" sz="1600" b="0" i="0" dirty="0" err="1" smtClean="0">
              <a:solidFill>
                <a:schemeClr val="tx1"/>
              </a:solidFill>
              <a:latin typeface="Calibri" panose="020F0502020204030204" pitchFamily="34" charset="0"/>
              <a:cs typeface="Calibri" panose="020F0502020204030204" pitchFamily="34" charset="0"/>
            </a:rPr>
            <a:t>yararlanan</a:t>
          </a:r>
          <a:r>
            <a:rPr lang="en-US" sz="1600" b="0" i="0" dirty="0" smtClean="0">
              <a:solidFill>
                <a:schemeClr val="tx1"/>
              </a:solidFill>
              <a:latin typeface="Calibri" panose="020F0502020204030204" pitchFamily="34" charset="0"/>
              <a:cs typeface="Calibri" panose="020F0502020204030204" pitchFamily="34" charset="0"/>
            </a:rPr>
            <a:t> </a:t>
          </a:r>
          <a:r>
            <a:rPr lang="en-US" sz="1600" b="0" i="0" dirty="0" err="1" smtClean="0">
              <a:solidFill>
                <a:schemeClr val="tx1"/>
              </a:solidFill>
              <a:latin typeface="Calibri" panose="020F0502020204030204" pitchFamily="34" charset="0"/>
              <a:cs typeface="Calibri" panose="020F0502020204030204" pitchFamily="34" charset="0"/>
            </a:rPr>
            <a:t>işletmelerin</a:t>
          </a:r>
          <a:r>
            <a:rPr lang="en-US" sz="1600" b="0" i="0" dirty="0" smtClean="0">
              <a:solidFill>
                <a:schemeClr val="tx1"/>
              </a:solidFill>
              <a:latin typeface="Calibri" panose="020F0502020204030204" pitchFamily="34" charset="0"/>
              <a:cs typeface="Calibri" panose="020F0502020204030204" pitchFamily="34" charset="0"/>
            </a:rPr>
            <a:t> </a:t>
          </a:r>
          <a:r>
            <a:rPr lang="en-US" sz="1600" b="0" i="0" dirty="0" err="1" smtClean="0">
              <a:solidFill>
                <a:schemeClr val="tx1"/>
              </a:solidFill>
              <a:latin typeface="Calibri" panose="020F0502020204030204" pitchFamily="34" charset="0"/>
              <a:cs typeface="Calibri" panose="020F0502020204030204" pitchFamily="34" charset="0"/>
            </a:rPr>
            <a:t>sahibi</a:t>
          </a:r>
          <a:r>
            <a:rPr lang="en-US" sz="1600" b="0" i="0" dirty="0" smtClean="0">
              <a:solidFill>
                <a:schemeClr val="tx1"/>
              </a:solidFill>
              <a:latin typeface="Calibri" panose="020F0502020204030204" pitchFamily="34" charset="0"/>
              <a:cs typeface="Calibri" panose="020F0502020204030204" pitchFamily="34" charset="0"/>
            </a:rPr>
            <a:t>, </a:t>
          </a:r>
          <a:r>
            <a:rPr lang="en-US" sz="1600" b="0" i="0" dirty="0" err="1" smtClean="0">
              <a:solidFill>
                <a:schemeClr val="tx1"/>
              </a:solidFill>
              <a:latin typeface="Calibri" panose="020F0502020204030204" pitchFamily="34" charset="0"/>
              <a:cs typeface="Calibri" panose="020F0502020204030204" pitchFamily="34" charset="0"/>
            </a:rPr>
            <a:t>hissedarı</a:t>
          </a:r>
          <a:r>
            <a:rPr lang="en-US" sz="1600" b="0" i="0" dirty="0" smtClean="0">
              <a:solidFill>
                <a:schemeClr val="tx1"/>
              </a:solidFill>
              <a:latin typeface="Calibri" panose="020F0502020204030204" pitchFamily="34" charset="0"/>
              <a:cs typeface="Calibri" panose="020F0502020204030204" pitchFamily="34" charset="0"/>
            </a:rPr>
            <a:t> </a:t>
          </a:r>
          <a:r>
            <a:rPr lang="en-US" sz="1600" b="0" i="0" dirty="0" err="1" smtClean="0">
              <a:solidFill>
                <a:schemeClr val="tx1"/>
              </a:solidFill>
              <a:latin typeface="Calibri" panose="020F0502020204030204" pitchFamily="34" charset="0"/>
              <a:cs typeface="Calibri" panose="020F0502020204030204" pitchFamily="34" charset="0"/>
            </a:rPr>
            <a:t>veya</a:t>
          </a:r>
          <a:r>
            <a:rPr lang="en-US" sz="1600" b="0" i="0" dirty="0" smtClean="0">
              <a:solidFill>
                <a:schemeClr val="tx1"/>
              </a:solidFill>
              <a:latin typeface="Calibri" panose="020F0502020204030204" pitchFamily="34" charset="0"/>
              <a:cs typeface="Calibri" panose="020F0502020204030204" pitchFamily="34" charset="0"/>
            </a:rPr>
            <a:t> </a:t>
          </a:r>
          <a:r>
            <a:rPr lang="en-US" sz="1600" b="0" i="0" dirty="0" err="1" smtClean="0">
              <a:solidFill>
                <a:schemeClr val="tx1"/>
              </a:solidFill>
              <a:latin typeface="Calibri" panose="020F0502020204030204" pitchFamily="34" charset="0"/>
              <a:cs typeface="Calibri" panose="020F0502020204030204" pitchFamily="34" charset="0"/>
            </a:rPr>
            <a:t>çalışanı</a:t>
          </a:r>
          <a:r>
            <a:rPr lang="en-US" sz="1600" b="0" i="0" dirty="0" smtClean="0">
              <a:solidFill>
                <a:schemeClr val="tx1"/>
              </a:solidFill>
              <a:latin typeface="Calibri" panose="020F0502020204030204" pitchFamily="34" charset="0"/>
              <a:cs typeface="Calibri" panose="020F0502020204030204" pitchFamily="34" charset="0"/>
            </a:rPr>
            <a:t> </a:t>
          </a:r>
          <a:r>
            <a:rPr lang="en-US" sz="1600" b="0" i="0" dirty="0" err="1" smtClean="0">
              <a:solidFill>
                <a:schemeClr val="tx1"/>
              </a:solidFill>
              <a:latin typeface="Calibri" panose="020F0502020204030204" pitchFamily="34" charset="0"/>
              <a:cs typeface="Calibri" panose="020F0502020204030204" pitchFamily="34" charset="0"/>
            </a:rPr>
            <a:t>olan</a:t>
          </a:r>
          <a:r>
            <a:rPr lang="en-US" sz="1600" b="0" i="0" dirty="0" smtClean="0">
              <a:solidFill>
                <a:schemeClr val="tx1"/>
              </a:solidFill>
              <a:latin typeface="Calibri" panose="020F0502020204030204" pitchFamily="34" charset="0"/>
              <a:cs typeface="Calibri" panose="020F0502020204030204" pitchFamily="34" charset="0"/>
            </a:rPr>
            <a:t> </a:t>
          </a:r>
          <a:r>
            <a:rPr lang="en-US" sz="1600" b="0" i="0" dirty="0" err="1" smtClean="0">
              <a:solidFill>
                <a:schemeClr val="tx1"/>
              </a:solidFill>
              <a:latin typeface="Calibri" panose="020F0502020204030204" pitchFamily="34" charset="0"/>
              <a:cs typeface="Calibri" panose="020F0502020204030204" pitchFamily="34" charset="0"/>
            </a:rPr>
            <a:t>Türkiye</a:t>
          </a:r>
          <a:r>
            <a:rPr lang="en-US" sz="1600" b="0" i="0" dirty="0" smtClean="0">
              <a:solidFill>
                <a:schemeClr val="tx1"/>
              </a:solidFill>
              <a:latin typeface="Calibri" panose="020F0502020204030204" pitchFamily="34" charset="0"/>
              <a:cs typeface="Calibri" panose="020F0502020204030204" pitchFamily="34" charset="0"/>
            </a:rPr>
            <a:t> </a:t>
          </a:r>
          <a:r>
            <a:rPr lang="en-US" sz="1600" b="0" i="0" dirty="0" err="1" smtClean="0">
              <a:solidFill>
                <a:schemeClr val="tx1"/>
              </a:solidFill>
              <a:latin typeface="Calibri" panose="020F0502020204030204" pitchFamily="34" charset="0"/>
              <a:cs typeface="Calibri" panose="020F0502020204030204" pitchFamily="34" charset="0"/>
            </a:rPr>
            <a:t>vatandaşları</a:t>
          </a:r>
          <a:r>
            <a:rPr lang="en-US" sz="1600" b="0" i="0" dirty="0" smtClean="0">
              <a:solidFill>
                <a:schemeClr val="tx1"/>
              </a:solidFill>
              <a:latin typeface="Calibri" panose="020F0502020204030204" pitchFamily="34" charset="0"/>
              <a:cs typeface="Calibri" panose="020F0502020204030204" pitchFamily="34" charset="0"/>
            </a:rPr>
            <a:t> ve </a:t>
          </a:r>
          <a:r>
            <a:rPr lang="en-US" sz="1600" b="0" i="0" dirty="0" err="1" smtClean="0">
              <a:solidFill>
                <a:schemeClr val="tx1"/>
              </a:solidFill>
              <a:latin typeface="Calibri" panose="020F0502020204030204" pitchFamily="34" charset="0"/>
              <a:cs typeface="Calibri" panose="020F0502020204030204" pitchFamily="34" charset="0"/>
            </a:rPr>
            <a:t>Türkiye’deki</a:t>
          </a:r>
          <a:r>
            <a:rPr lang="en-US" sz="1600" b="0" i="0" dirty="0" smtClean="0">
              <a:solidFill>
                <a:schemeClr val="tx1"/>
              </a:solidFill>
              <a:latin typeface="Calibri" panose="020F0502020204030204" pitchFamily="34" charset="0"/>
              <a:cs typeface="Calibri" panose="020F0502020204030204" pitchFamily="34" charset="0"/>
            </a:rPr>
            <a:t> </a:t>
          </a:r>
          <a:r>
            <a:rPr lang="en-US" sz="1600" b="0" i="0" dirty="0" err="1" smtClean="0">
              <a:solidFill>
                <a:schemeClr val="tx1"/>
              </a:solidFill>
              <a:latin typeface="Calibri" panose="020F0502020204030204" pitchFamily="34" charset="0"/>
              <a:cs typeface="Calibri" panose="020F0502020204030204" pitchFamily="34" charset="0"/>
            </a:rPr>
            <a:t>Geçici</a:t>
          </a:r>
          <a:r>
            <a:rPr lang="en-US" sz="1600" b="0" i="0" dirty="0" smtClean="0">
              <a:solidFill>
                <a:schemeClr val="tx1"/>
              </a:solidFill>
              <a:latin typeface="Calibri" panose="020F0502020204030204" pitchFamily="34" charset="0"/>
              <a:cs typeface="Calibri" panose="020F0502020204030204" pitchFamily="34" charset="0"/>
            </a:rPr>
            <a:t> </a:t>
          </a:r>
          <a:r>
            <a:rPr lang="en-US" sz="1600" b="0" i="0" dirty="0" err="1" smtClean="0">
              <a:solidFill>
                <a:schemeClr val="tx1"/>
              </a:solidFill>
              <a:latin typeface="Calibri" panose="020F0502020204030204" pitchFamily="34" charset="0"/>
              <a:cs typeface="Calibri" panose="020F0502020204030204" pitchFamily="34" charset="0"/>
            </a:rPr>
            <a:t>Koruma</a:t>
          </a:r>
          <a:r>
            <a:rPr lang="en-US" sz="1600" b="0" i="0" dirty="0" smtClean="0">
              <a:solidFill>
                <a:schemeClr val="tx1"/>
              </a:solidFill>
              <a:latin typeface="Calibri" panose="020F0502020204030204" pitchFamily="34" charset="0"/>
              <a:cs typeface="Calibri" panose="020F0502020204030204" pitchFamily="34" charset="0"/>
            </a:rPr>
            <a:t> </a:t>
          </a:r>
          <a:r>
            <a:rPr lang="en-US" sz="1600" b="0" i="0" dirty="0" err="1" smtClean="0">
              <a:solidFill>
                <a:schemeClr val="tx1"/>
              </a:solidFill>
              <a:latin typeface="Calibri" panose="020F0502020204030204" pitchFamily="34" charset="0"/>
              <a:cs typeface="Calibri" panose="020F0502020204030204" pitchFamily="34" charset="0"/>
            </a:rPr>
            <a:t>altındaki</a:t>
          </a:r>
          <a:r>
            <a:rPr lang="en-US" sz="1600" b="0" i="0" dirty="0" smtClean="0">
              <a:solidFill>
                <a:schemeClr val="tx1"/>
              </a:solidFill>
              <a:latin typeface="Calibri" panose="020F0502020204030204" pitchFamily="34" charset="0"/>
              <a:cs typeface="Calibri" panose="020F0502020204030204" pitchFamily="34" charset="0"/>
            </a:rPr>
            <a:t> </a:t>
          </a:r>
          <a:r>
            <a:rPr lang="en-US" sz="1600" b="0" i="0" dirty="0" err="1" smtClean="0">
              <a:solidFill>
                <a:schemeClr val="tx1"/>
              </a:solidFill>
              <a:latin typeface="Calibri" panose="020F0502020204030204" pitchFamily="34" charset="0"/>
              <a:cs typeface="Calibri" panose="020F0502020204030204" pitchFamily="34" charset="0"/>
            </a:rPr>
            <a:t>Suriyeliler</a:t>
          </a:r>
          <a:r>
            <a:rPr lang="en-US" sz="1600" b="0" i="0" dirty="0" smtClean="0">
              <a:solidFill>
                <a:schemeClr val="tx1"/>
              </a:solidFill>
              <a:latin typeface="Calibri" panose="020F0502020204030204" pitchFamily="34" charset="0"/>
              <a:cs typeface="Calibri" panose="020F0502020204030204" pitchFamily="34" charset="0"/>
            </a:rPr>
            <a:t>, </a:t>
          </a:r>
          <a:r>
            <a:rPr lang="en-US" sz="1600" b="0" i="0" dirty="0" err="1" smtClean="0">
              <a:solidFill>
                <a:schemeClr val="tx1"/>
              </a:solidFill>
              <a:latin typeface="Calibri" panose="020F0502020204030204" pitchFamily="34" charset="0"/>
              <a:cs typeface="Calibri" panose="020F0502020204030204" pitchFamily="34" charset="0"/>
            </a:rPr>
            <a:t>onların</a:t>
          </a:r>
          <a:r>
            <a:rPr lang="en-US" sz="1600" b="0" i="0" dirty="0" smtClean="0">
              <a:solidFill>
                <a:schemeClr val="tx1"/>
              </a:solidFill>
              <a:latin typeface="Calibri" panose="020F0502020204030204" pitchFamily="34" charset="0"/>
              <a:cs typeface="Calibri" panose="020F0502020204030204" pitchFamily="34" charset="0"/>
            </a:rPr>
            <a:t> </a:t>
          </a:r>
          <a:r>
            <a:rPr lang="en-US" sz="1600" b="0" i="0" dirty="0" err="1" smtClean="0">
              <a:solidFill>
                <a:schemeClr val="tx1"/>
              </a:solidFill>
              <a:latin typeface="Calibri" panose="020F0502020204030204" pitchFamily="34" charset="0"/>
              <a:cs typeface="Calibri" panose="020F0502020204030204" pitchFamily="34" charset="0"/>
            </a:rPr>
            <a:t>hane</a:t>
          </a:r>
          <a:r>
            <a:rPr lang="en-US" sz="1600" b="0" i="0" dirty="0" smtClean="0">
              <a:solidFill>
                <a:schemeClr val="tx1"/>
              </a:solidFill>
              <a:latin typeface="Calibri" panose="020F0502020204030204" pitchFamily="34" charset="0"/>
              <a:cs typeface="Calibri" panose="020F0502020204030204" pitchFamily="34" charset="0"/>
            </a:rPr>
            <a:t> </a:t>
          </a:r>
          <a:r>
            <a:rPr lang="en-US" sz="1600" b="0" i="0" dirty="0" err="1" smtClean="0">
              <a:solidFill>
                <a:schemeClr val="tx1"/>
              </a:solidFill>
              <a:latin typeface="Calibri" panose="020F0502020204030204" pitchFamily="34" charset="0"/>
              <a:cs typeface="Calibri" panose="020F0502020204030204" pitchFamily="34" charset="0"/>
            </a:rPr>
            <a:t>halkı</a:t>
          </a:r>
          <a:r>
            <a:rPr lang="en-US" sz="1600" b="0" i="0" dirty="0" smtClean="0">
              <a:solidFill>
                <a:schemeClr val="tx1"/>
              </a:solidFill>
              <a:latin typeface="Calibri" panose="020F0502020204030204" pitchFamily="34" charset="0"/>
              <a:cs typeface="Calibri" panose="020F0502020204030204" pitchFamily="34" charset="0"/>
            </a:rPr>
            <a:t> </a:t>
          </a:r>
          <a:r>
            <a:rPr lang="en-US" sz="1600" b="0" i="0" dirty="0" err="1" smtClean="0">
              <a:solidFill>
                <a:schemeClr val="tx1"/>
              </a:solidFill>
              <a:latin typeface="Calibri" panose="020F0502020204030204" pitchFamily="34" charset="0"/>
              <a:cs typeface="Calibri" panose="020F0502020204030204" pitchFamily="34" charset="0"/>
            </a:rPr>
            <a:t>üyeleri</a:t>
          </a:r>
          <a:r>
            <a:rPr lang="en-US" sz="1600" b="0" i="0" dirty="0" smtClean="0">
              <a:solidFill>
                <a:schemeClr val="tx1"/>
              </a:solidFill>
              <a:latin typeface="Calibri" panose="020F0502020204030204" pitchFamily="34" charset="0"/>
              <a:cs typeface="Calibri" panose="020F0502020204030204" pitchFamily="34" charset="0"/>
            </a:rPr>
            <a:t> ve </a:t>
          </a:r>
          <a:r>
            <a:rPr lang="en-US" sz="1600" b="0" i="0" dirty="0" err="1" smtClean="0">
              <a:solidFill>
                <a:schemeClr val="tx1"/>
              </a:solidFill>
              <a:latin typeface="Calibri" panose="020F0502020204030204" pitchFamily="34" charset="0"/>
              <a:cs typeface="Calibri" panose="020F0502020204030204" pitchFamily="34" charset="0"/>
            </a:rPr>
            <a:t>genel</a:t>
          </a:r>
          <a:r>
            <a:rPr lang="en-US" sz="1600" b="0" i="0" dirty="0" smtClean="0">
              <a:solidFill>
                <a:schemeClr val="tx1"/>
              </a:solidFill>
              <a:latin typeface="Calibri" panose="020F0502020204030204" pitchFamily="34" charset="0"/>
              <a:cs typeface="Calibri" panose="020F0502020204030204" pitchFamily="34" charset="0"/>
            </a:rPr>
            <a:t> </a:t>
          </a:r>
          <a:r>
            <a:rPr lang="en-US" sz="1600" b="0" i="0" dirty="0" err="1" smtClean="0">
              <a:solidFill>
                <a:schemeClr val="tx1"/>
              </a:solidFill>
              <a:latin typeface="Calibri" panose="020F0502020204030204" pitchFamily="34" charset="0"/>
              <a:cs typeface="Calibri" panose="020F0502020204030204" pitchFamily="34" charset="0"/>
            </a:rPr>
            <a:t>olarak</a:t>
          </a:r>
          <a:r>
            <a:rPr lang="en-US" sz="1600" b="0" i="0" dirty="0" smtClean="0">
              <a:solidFill>
                <a:schemeClr val="tx1"/>
              </a:solidFill>
              <a:latin typeface="Calibri" panose="020F0502020204030204" pitchFamily="34" charset="0"/>
              <a:cs typeface="Calibri" panose="020F0502020204030204" pitchFamily="34" charset="0"/>
            </a:rPr>
            <a:t> </a:t>
          </a:r>
          <a:r>
            <a:rPr lang="en-US" sz="1600" b="0" i="0" dirty="0" err="1" smtClean="0">
              <a:solidFill>
                <a:schemeClr val="tx1"/>
              </a:solidFill>
              <a:latin typeface="Calibri" panose="020F0502020204030204" pitchFamily="34" charset="0"/>
              <a:cs typeface="Calibri" panose="020F0502020204030204" pitchFamily="34" charset="0"/>
            </a:rPr>
            <a:t>toplumdur</a:t>
          </a:r>
          <a:r>
            <a:rPr lang="en-US" sz="1600" b="0" i="0" dirty="0" smtClean="0">
              <a:solidFill>
                <a:schemeClr val="tx1"/>
              </a:solidFill>
              <a:latin typeface="Calibri" panose="020F0502020204030204" pitchFamily="34" charset="0"/>
              <a:cs typeface="Calibri" panose="020F0502020204030204" pitchFamily="34" charset="0"/>
            </a:rPr>
            <a:t>.</a:t>
          </a:r>
          <a:endParaRPr lang="en-GB" sz="1600" b="1" dirty="0">
            <a:solidFill>
              <a:schemeClr val="tx1"/>
            </a:solidFill>
            <a:latin typeface="Calibri" panose="020F0502020204030204" pitchFamily="34" charset="0"/>
            <a:cs typeface="Calibri" panose="020F0502020204030204" pitchFamily="34" charset="0"/>
          </a:endParaRPr>
        </a:p>
      </dgm:t>
    </dgm:pt>
    <dgm:pt modelId="{0688DAF6-BB18-4C10-B7F9-E71BB23784AD}" type="parTrans" cxnId="{6559A3D7-0DBC-45E7-8EF3-2EA0822EF285}">
      <dgm:prSet/>
      <dgm:spPr/>
      <dgm:t>
        <a:bodyPr/>
        <a:lstStyle/>
        <a:p>
          <a:endParaRPr lang="en-US"/>
        </a:p>
      </dgm:t>
    </dgm:pt>
    <dgm:pt modelId="{89EA6052-1328-4C38-ADD2-49E814040AB3}" type="sibTrans" cxnId="{6559A3D7-0DBC-45E7-8EF3-2EA0822EF285}">
      <dgm:prSet/>
      <dgm:spPr/>
      <dgm:t>
        <a:bodyPr/>
        <a:lstStyle/>
        <a:p>
          <a:endParaRPr lang="en-US"/>
        </a:p>
      </dgm:t>
    </dgm:pt>
    <dgm:pt modelId="{D7FB76F3-0DA8-4345-9555-9AB3F40F226C}" type="pres">
      <dgm:prSet presAssocID="{741742C1-E099-4E75-B04F-E1E1ADD5E82A}" presName="diagram" presStyleCnt="0">
        <dgm:presLayoutVars>
          <dgm:chPref val="1"/>
          <dgm:dir/>
          <dgm:animOne val="branch"/>
          <dgm:animLvl val="lvl"/>
          <dgm:resizeHandles/>
        </dgm:presLayoutVars>
      </dgm:prSet>
      <dgm:spPr/>
      <dgm:t>
        <a:bodyPr/>
        <a:lstStyle/>
        <a:p>
          <a:endParaRPr lang="en-US"/>
        </a:p>
      </dgm:t>
    </dgm:pt>
    <dgm:pt modelId="{210D9708-6390-4198-9722-EE8CE93A841D}" type="pres">
      <dgm:prSet presAssocID="{ED4262FF-6BC9-40B7-9C58-B729C3D1DF93}" presName="root" presStyleCnt="0"/>
      <dgm:spPr/>
    </dgm:pt>
    <dgm:pt modelId="{BF23430B-DC4E-4F42-8413-8819A065D02A}" type="pres">
      <dgm:prSet presAssocID="{ED4262FF-6BC9-40B7-9C58-B729C3D1DF93}" presName="rootComposite" presStyleCnt="0"/>
      <dgm:spPr/>
    </dgm:pt>
    <dgm:pt modelId="{72F50D6F-9588-415D-AB93-267AAFF1FA04}" type="pres">
      <dgm:prSet presAssocID="{ED4262FF-6BC9-40B7-9C58-B729C3D1DF93}" presName="rootText" presStyleLbl="node1" presStyleIdx="0" presStyleCnt="2" custScaleX="143955" custScaleY="262576" custLinFactNeighborX="9783" custLinFactNeighborY="9513"/>
      <dgm:spPr/>
      <dgm:t>
        <a:bodyPr/>
        <a:lstStyle/>
        <a:p>
          <a:endParaRPr lang="en-US"/>
        </a:p>
      </dgm:t>
    </dgm:pt>
    <dgm:pt modelId="{67180C23-E80B-40AB-AF8E-DCF6EB297DB2}" type="pres">
      <dgm:prSet presAssocID="{ED4262FF-6BC9-40B7-9C58-B729C3D1DF93}" presName="rootConnector" presStyleLbl="node1" presStyleIdx="0" presStyleCnt="2"/>
      <dgm:spPr/>
      <dgm:t>
        <a:bodyPr/>
        <a:lstStyle/>
        <a:p>
          <a:endParaRPr lang="en-US"/>
        </a:p>
      </dgm:t>
    </dgm:pt>
    <dgm:pt modelId="{B71B0A6B-F034-40F2-A684-997DCB76A9D2}" type="pres">
      <dgm:prSet presAssocID="{ED4262FF-6BC9-40B7-9C58-B729C3D1DF93}" presName="childShape" presStyleCnt="0"/>
      <dgm:spPr/>
    </dgm:pt>
    <dgm:pt modelId="{9D4F800D-4C0E-4EBF-BCFC-F6B38AD0FE1C}" type="pres">
      <dgm:prSet presAssocID="{8B01A09A-10CB-46A5-A557-A55E614E466D}" presName="root" presStyleCnt="0"/>
      <dgm:spPr/>
    </dgm:pt>
    <dgm:pt modelId="{7A3D2CB0-E051-4E17-9ACB-4261D73C03EE}" type="pres">
      <dgm:prSet presAssocID="{8B01A09A-10CB-46A5-A557-A55E614E466D}" presName="rootComposite" presStyleCnt="0"/>
      <dgm:spPr/>
    </dgm:pt>
    <dgm:pt modelId="{F41B8B2B-30A4-41C2-A21A-7827B93CADE8}" type="pres">
      <dgm:prSet presAssocID="{8B01A09A-10CB-46A5-A557-A55E614E466D}" presName="rootText" presStyleLbl="node1" presStyleIdx="1" presStyleCnt="2" custScaleX="149410" custScaleY="268623" custLinFactNeighborX="3857" custLinFactNeighborY="6023"/>
      <dgm:spPr/>
      <dgm:t>
        <a:bodyPr/>
        <a:lstStyle/>
        <a:p>
          <a:endParaRPr lang="en-US"/>
        </a:p>
      </dgm:t>
    </dgm:pt>
    <dgm:pt modelId="{FD691E93-3DCA-4E02-85E9-4C293A38EDFA}" type="pres">
      <dgm:prSet presAssocID="{8B01A09A-10CB-46A5-A557-A55E614E466D}" presName="rootConnector" presStyleLbl="node1" presStyleIdx="1" presStyleCnt="2"/>
      <dgm:spPr/>
      <dgm:t>
        <a:bodyPr/>
        <a:lstStyle/>
        <a:p>
          <a:endParaRPr lang="en-US"/>
        </a:p>
      </dgm:t>
    </dgm:pt>
    <dgm:pt modelId="{286BF65C-B400-424E-89C9-88E517EE816C}" type="pres">
      <dgm:prSet presAssocID="{8B01A09A-10CB-46A5-A557-A55E614E466D}" presName="childShape" presStyleCnt="0"/>
      <dgm:spPr/>
    </dgm:pt>
  </dgm:ptLst>
  <dgm:cxnLst>
    <dgm:cxn modelId="{51C72AEB-AA53-449B-8B3A-2BFB9B456991}" type="presOf" srcId="{8B01A09A-10CB-46A5-A557-A55E614E466D}" destId="{F41B8B2B-30A4-41C2-A21A-7827B93CADE8}" srcOrd="0" destOrd="0" presId="urn:microsoft.com/office/officeart/2005/8/layout/hierarchy3"/>
    <dgm:cxn modelId="{32BFC730-E70A-432B-A392-FAD570C9B57A}" type="presOf" srcId="{ED4262FF-6BC9-40B7-9C58-B729C3D1DF93}" destId="{72F50D6F-9588-415D-AB93-267AAFF1FA04}" srcOrd="0" destOrd="0" presId="urn:microsoft.com/office/officeart/2005/8/layout/hierarchy3"/>
    <dgm:cxn modelId="{57C53FDF-3487-4AD7-960A-AED444A4784E}" type="presOf" srcId="{8B01A09A-10CB-46A5-A557-A55E614E466D}" destId="{FD691E93-3DCA-4E02-85E9-4C293A38EDFA}" srcOrd="1" destOrd="0" presId="urn:microsoft.com/office/officeart/2005/8/layout/hierarchy3"/>
    <dgm:cxn modelId="{6559A3D7-0DBC-45E7-8EF3-2EA0822EF285}" srcId="{741742C1-E099-4E75-B04F-E1E1ADD5E82A}" destId="{8B01A09A-10CB-46A5-A557-A55E614E466D}" srcOrd="1" destOrd="0" parTransId="{0688DAF6-BB18-4C10-B7F9-E71BB23784AD}" sibTransId="{89EA6052-1328-4C38-ADD2-49E814040AB3}"/>
    <dgm:cxn modelId="{E1F40950-3D7E-47C8-9E9A-8F7DCD21EF72}" srcId="{741742C1-E099-4E75-B04F-E1E1ADD5E82A}" destId="{ED4262FF-6BC9-40B7-9C58-B729C3D1DF93}" srcOrd="0" destOrd="0" parTransId="{0BB5B7A7-B851-48D6-ADE2-C75734218FC8}" sibTransId="{D2F03246-6DDE-40EA-B7F8-15BFA16A6D1A}"/>
    <dgm:cxn modelId="{9EFF568D-90F3-485E-BB0B-EA23A4FEBAA2}" type="presOf" srcId="{ED4262FF-6BC9-40B7-9C58-B729C3D1DF93}" destId="{67180C23-E80B-40AB-AF8E-DCF6EB297DB2}" srcOrd="1" destOrd="0" presId="urn:microsoft.com/office/officeart/2005/8/layout/hierarchy3"/>
    <dgm:cxn modelId="{C28B4B79-7D5B-4B61-BF8E-6CBBE8594F95}" type="presOf" srcId="{741742C1-E099-4E75-B04F-E1E1ADD5E82A}" destId="{D7FB76F3-0DA8-4345-9555-9AB3F40F226C}" srcOrd="0" destOrd="0" presId="urn:microsoft.com/office/officeart/2005/8/layout/hierarchy3"/>
    <dgm:cxn modelId="{79435140-5788-4F4C-875E-A2F6E160F848}" type="presParOf" srcId="{D7FB76F3-0DA8-4345-9555-9AB3F40F226C}" destId="{210D9708-6390-4198-9722-EE8CE93A841D}" srcOrd="0" destOrd="0" presId="urn:microsoft.com/office/officeart/2005/8/layout/hierarchy3"/>
    <dgm:cxn modelId="{954C1994-E960-44A3-9D94-A6D3DE271275}" type="presParOf" srcId="{210D9708-6390-4198-9722-EE8CE93A841D}" destId="{BF23430B-DC4E-4F42-8413-8819A065D02A}" srcOrd="0" destOrd="0" presId="urn:microsoft.com/office/officeart/2005/8/layout/hierarchy3"/>
    <dgm:cxn modelId="{537E2226-9158-4494-8795-8F424B0EFE7B}" type="presParOf" srcId="{BF23430B-DC4E-4F42-8413-8819A065D02A}" destId="{72F50D6F-9588-415D-AB93-267AAFF1FA04}" srcOrd="0" destOrd="0" presId="urn:microsoft.com/office/officeart/2005/8/layout/hierarchy3"/>
    <dgm:cxn modelId="{4FB7AD94-D195-4708-A1F8-8117076B5D6C}" type="presParOf" srcId="{BF23430B-DC4E-4F42-8413-8819A065D02A}" destId="{67180C23-E80B-40AB-AF8E-DCF6EB297DB2}" srcOrd="1" destOrd="0" presId="urn:microsoft.com/office/officeart/2005/8/layout/hierarchy3"/>
    <dgm:cxn modelId="{E206982D-6DA8-42D1-A9AF-8FBD0121773E}" type="presParOf" srcId="{210D9708-6390-4198-9722-EE8CE93A841D}" destId="{B71B0A6B-F034-40F2-A684-997DCB76A9D2}" srcOrd="1" destOrd="0" presId="urn:microsoft.com/office/officeart/2005/8/layout/hierarchy3"/>
    <dgm:cxn modelId="{EDCEF630-359B-47E5-B1C0-BF716E98DE89}" type="presParOf" srcId="{D7FB76F3-0DA8-4345-9555-9AB3F40F226C}" destId="{9D4F800D-4C0E-4EBF-BCFC-F6B38AD0FE1C}" srcOrd="1" destOrd="0" presId="urn:microsoft.com/office/officeart/2005/8/layout/hierarchy3"/>
    <dgm:cxn modelId="{D2873D87-0227-4BDB-8F68-0EC5A97C3165}" type="presParOf" srcId="{9D4F800D-4C0E-4EBF-BCFC-F6B38AD0FE1C}" destId="{7A3D2CB0-E051-4E17-9ACB-4261D73C03EE}" srcOrd="0" destOrd="0" presId="urn:microsoft.com/office/officeart/2005/8/layout/hierarchy3"/>
    <dgm:cxn modelId="{5425A3A2-95C7-45BA-93D3-6AA4C26002A2}" type="presParOf" srcId="{7A3D2CB0-E051-4E17-9ACB-4261D73C03EE}" destId="{F41B8B2B-30A4-41C2-A21A-7827B93CADE8}" srcOrd="0" destOrd="0" presId="urn:microsoft.com/office/officeart/2005/8/layout/hierarchy3"/>
    <dgm:cxn modelId="{3276A6B7-069E-4B6D-9A21-12170E8475AF}" type="presParOf" srcId="{7A3D2CB0-E051-4E17-9ACB-4261D73C03EE}" destId="{FD691E93-3DCA-4E02-85E9-4C293A38EDFA}" srcOrd="1" destOrd="0" presId="urn:microsoft.com/office/officeart/2005/8/layout/hierarchy3"/>
    <dgm:cxn modelId="{4C2A15D0-8F99-470E-9F86-6634AD85FA14}" type="presParOf" srcId="{9D4F800D-4C0E-4EBF-BCFC-F6B38AD0FE1C}" destId="{286BF65C-B400-424E-89C9-88E517EE816C}"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0CFDA6D-4A98-4991-8730-33EC8B86B5C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3C7A5CA-3D77-4A60-A3E0-BA0367E72C7C}">
      <dgm:prSet custT="1"/>
      <dgm:spPr/>
      <dgm:t>
        <a:bodyPr/>
        <a:lstStyle/>
        <a:p>
          <a:pPr rtl="0"/>
          <a:r>
            <a:rPr lang="tr-TR" sz="2000" dirty="0" smtClean="0">
              <a:solidFill>
                <a:schemeClr val="bg2">
                  <a:lumMod val="10000"/>
                </a:schemeClr>
              </a:solidFill>
              <a:latin typeface="Calibri" panose="020F0502020204030204" pitchFamily="34" charset="0"/>
              <a:cs typeface="Calibri" panose="020F0502020204030204" pitchFamily="34" charset="0"/>
            </a:rPr>
            <a:t>Vergi veya sosyal güvenlik primi ödemelerine ilişkin yükümlülüklerin ihlali;</a:t>
          </a:r>
          <a:endParaRPr lang="en-GB" sz="2000" dirty="0">
            <a:solidFill>
              <a:schemeClr val="bg2">
                <a:lumMod val="10000"/>
              </a:schemeClr>
            </a:solidFill>
            <a:latin typeface="Calibri" panose="020F0502020204030204" pitchFamily="34" charset="0"/>
            <a:cs typeface="Calibri" panose="020F0502020204030204" pitchFamily="34" charset="0"/>
          </a:endParaRPr>
        </a:p>
      </dgm:t>
    </dgm:pt>
    <dgm:pt modelId="{029F32B1-3B62-48A4-A874-8878148FC895}" type="parTrans" cxnId="{1126F1EB-6D52-4FB0-86F6-8AE3E5F5CAA5}">
      <dgm:prSet/>
      <dgm:spPr/>
      <dgm:t>
        <a:bodyPr/>
        <a:lstStyle/>
        <a:p>
          <a:endParaRPr lang="en-US" sz="2800">
            <a:solidFill>
              <a:schemeClr val="bg2">
                <a:lumMod val="10000"/>
              </a:schemeClr>
            </a:solidFill>
            <a:latin typeface="Calibri" panose="020F0502020204030204" pitchFamily="34" charset="0"/>
            <a:cs typeface="Calibri" panose="020F0502020204030204" pitchFamily="34" charset="0"/>
          </a:endParaRPr>
        </a:p>
      </dgm:t>
    </dgm:pt>
    <dgm:pt modelId="{125A07D7-28C5-4F35-A5E4-5171D4818BEC}" type="sibTrans" cxnId="{1126F1EB-6D52-4FB0-86F6-8AE3E5F5CAA5}">
      <dgm:prSet/>
      <dgm:spPr/>
      <dgm:t>
        <a:bodyPr/>
        <a:lstStyle/>
        <a:p>
          <a:endParaRPr lang="en-US" sz="2800">
            <a:solidFill>
              <a:schemeClr val="bg2">
                <a:lumMod val="10000"/>
              </a:schemeClr>
            </a:solidFill>
            <a:latin typeface="Calibri" panose="020F0502020204030204" pitchFamily="34" charset="0"/>
            <a:cs typeface="Calibri" panose="020F0502020204030204" pitchFamily="34" charset="0"/>
          </a:endParaRPr>
        </a:p>
      </dgm:t>
    </dgm:pt>
    <dgm:pt modelId="{C3D4F77A-0B7D-48C9-8DBD-F8F18949857B}">
      <dgm:prSet custT="1"/>
      <dgm:spPr/>
      <dgm:t>
        <a:bodyPr/>
        <a:lstStyle/>
        <a:p>
          <a:pPr rtl="0"/>
          <a:r>
            <a:rPr lang="tr-TR" sz="2000" dirty="0" smtClean="0">
              <a:solidFill>
                <a:schemeClr val="bg2">
                  <a:lumMod val="10000"/>
                </a:schemeClr>
              </a:solidFill>
              <a:latin typeface="Calibri" panose="020F0502020204030204" pitchFamily="34" charset="0"/>
              <a:cs typeface="Calibri" panose="020F0502020204030204" pitchFamily="34" charset="0"/>
            </a:rPr>
            <a:t>Yanlış beyan dâhil olmak üzere ciddi mesleki suistimal;</a:t>
          </a:r>
          <a:endParaRPr lang="en-GB" sz="2000" dirty="0">
            <a:solidFill>
              <a:schemeClr val="bg2">
                <a:lumMod val="10000"/>
              </a:schemeClr>
            </a:solidFill>
            <a:latin typeface="Calibri" panose="020F0502020204030204" pitchFamily="34" charset="0"/>
            <a:cs typeface="Calibri" panose="020F0502020204030204" pitchFamily="34" charset="0"/>
          </a:endParaRPr>
        </a:p>
      </dgm:t>
    </dgm:pt>
    <dgm:pt modelId="{F844CB85-6507-4BCD-86F3-8721DB481290}" type="parTrans" cxnId="{D5784AD1-D45E-4EE3-A277-34E13F56950B}">
      <dgm:prSet/>
      <dgm:spPr/>
      <dgm:t>
        <a:bodyPr/>
        <a:lstStyle/>
        <a:p>
          <a:endParaRPr lang="en-US" sz="2800">
            <a:solidFill>
              <a:schemeClr val="bg2">
                <a:lumMod val="10000"/>
              </a:schemeClr>
            </a:solidFill>
            <a:latin typeface="Calibri" panose="020F0502020204030204" pitchFamily="34" charset="0"/>
            <a:cs typeface="Calibri" panose="020F0502020204030204" pitchFamily="34" charset="0"/>
          </a:endParaRPr>
        </a:p>
      </dgm:t>
    </dgm:pt>
    <dgm:pt modelId="{EE0203BD-E40F-40ED-BCD1-4C29FC9E3318}" type="sibTrans" cxnId="{D5784AD1-D45E-4EE3-A277-34E13F56950B}">
      <dgm:prSet/>
      <dgm:spPr/>
      <dgm:t>
        <a:bodyPr/>
        <a:lstStyle/>
        <a:p>
          <a:endParaRPr lang="en-US" sz="2800">
            <a:solidFill>
              <a:schemeClr val="bg2">
                <a:lumMod val="10000"/>
              </a:schemeClr>
            </a:solidFill>
            <a:latin typeface="Calibri" panose="020F0502020204030204" pitchFamily="34" charset="0"/>
            <a:cs typeface="Calibri" panose="020F0502020204030204" pitchFamily="34" charset="0"/>
          </a:endParaRPr>
        </a:p>
      </dgm:t>
    </dgm:pt>
    <dgm:pt modelId="{9BA493FF-8F26-4373-A8DE-7FDAC246E285}">
      <dgm:prSet custT="1"/>
      <dgm:spPr/>
      <dgm:t>
        <a:bodyPr/>
        <a:lstStyle/>
        <a:p>
          <a:pPr rtl="0"/>
          <a:r>
            <a:rPr lang="tr-TR" sz="2000" dirty="0" smtClean="0">
              <a:solidFill>
                <a:schemeClr val="bg2">
                  <a:lumMod val="10000"/>
                </a:schemeClr>
              </a:solidFill>
              <a:latin typeface="Calibri" panose="020F0502020204030204" pitchFamily="34" charset="0"/>
              <a:cs typeface="Calibri" panose="020F0502020204030204" pitchFamily="34" charset="0"/>
            </a:rPr>
            <a:t>Sahtecilik;</a:t>
          </a:r>
          <a:endParaRPr lang="en-GB" sz="2000" dirty="0">
            <a:solidFill>
              <a:schemeClr val="bg2">
                <a:lumMod val="10000"/>
              </a:schemeClr>
            </a:solidFill>
            <a:latin typeface="Calibri" panose="020F0502020204030204" pitchFamily="34" charset="0"/>
            <a:cs typeface="Calibri" panose="020F0502020204030204" pitchFamily="34" charset="0"/>
          </a:endParaRPr>
        </a:p>
      </dgm:t>
    </dgm:pt>
    <dgm:pt modelId="{57FA2F56-372E-474E-80BF-FBA0F03CE213}" type="parTrans" cxnId="{698AF418-AF72-49CD-9F5A-978672F93B61}">
      <dgm:prSet/>
      <dgm:spPr/>
      <dgm:t>
        <a:bodyPr/>
        <a:lstStyle/>
        <a:p>
          <a:endParaRPr lang="en-US" sz="2800">
            <a:solidFill>
              <a:schemeClr val="bg2">
                <a:lumMod val="10000"/>
              </a:schemeClr>
            </a:solidFill>
            <a:latin typeface="Calibri" panose="020F0502020204030204" pitchFamily="34" charset="0"/>
            <a:cs typeface="Calibri" panose="020F0502020204030204" pitchFamily="34" charset="0"/>
          </a:endParaRPr>
        </a:p>
      </dgm:t>
    </dgm:pt>
    <dgm:pt modelId="{E58E2265-631C-4DAE-99A8-43E50459FEBD}" type="sibTrans" cxnId="{698AF418-AF72-49CD-9F5A-978672F93B61}">
      <dgm:prSet/>
      <dgm:spPr/>
      <dgm:t>
        <a:bodyPr/>
        <a:lstStyle/>
        <a:p>
          <a:endParaRPr lang="en-US" sz="2800">
            <a:solidFill>
              <a:schemeClr val="bg2">
                <a:lumMod val="10000"/>
              </a:schemeClr>
            </a:solidFill>
            <a:latin typeface="Calibri" panose="020F0502020204030204" pitchFamily="34" charset="0"/>
            <a:cs typeface="Calibri" panose="020F0502020204030204" pitchFamily="34" charset="0"/>
          </a:endParaRPr>
        </a:p>
      </dgm:t>
    </dgm:pt>
    <dgm:pt modelId="{19644AE6-B27E-4355-83EC-3131765F4C82}">
      <dgm:prSet custT="1"/>
      <dgm:spPr/>
      <dgm:t>
        <a:bodyPr/>
        <a:lstStyle/>
        <a:p>
          <a:pPr rtl="0"/>
          <a:r>
            <a:rPr lang="tr-TR" sz="2000" dirty="0" smtClean="0">
              <a:solidFill>
                <a:schemeClr val="bg2">
                  <a:lumMod val="10000"/>
                </a:schemeClr>
              </a:solidFill>
              <a:latin typeface="Calibri" panose="020F0502020204030204" pitchFamily="34" charset="0"/>
              <a:cs typeface="Calibri" panose="020F0502020204030204" pitchFamily="34" charset="0"/>
            </a:rPr>
            <a:t>Yolsuzluk;</a:t>
          </a:r>
          <a:endParaRPr lang="en-GB" sz="2000" dirty="0">
            <a:solidFill>
              <a:schemeClr val="bg2">
                <a:lumMod val="10000"/>
              </a:schemeClr>
            </a:solidFill>
            <a:latin typeface="Calibri" panose="020F0502020204030204" pitchFamily="34" charset="0"/>
            <a:cs typeface="Calibri" panose="020F0502020204030204" pitchFamily="34" charset="0"/>
          </a:endParaRPr>
        </a:p>
      </dgm:t>
    </dgm:pt>
    <dgm:pt modelId="{773359DB-0727-41E0-9FBF-D0DC2FDCCE9B}" type="parTrans" cxnId="{C4C9297C-7544-4947-8470-76460E31FDA4}">
      <dgm:prSet/>
      <dgm:spPr/>
      <dgm:t>
        <a:bodyPr/>
        <a:lstStyle/>
        <a:p>
          <a:endParaRPr lang="en-US" sz="2800">
            <a:solidFill>
              <a:schemeClr val="bg2">
                <a:lumMod val="10000"/>
              </a:schemeClr>
            </a:solidFill>
            <a:latin typeface="Calibri" panose="020F0502020204030204" pitchFamily="34" charset="0"/>
            <a:cs typeface="Calibri" panose="020F0502020204030204" pitchFamily="34" charset="0"/>
          </a:endParaRPr>
        </a:p>
      </dgm:t>
    </dgm:pt>
    <dgm:pt modelId="{9C727B73-D638-4632-B772-E506849D3021}" type="sibTrans" cxnId="{C4C9297C-7544-4947-8470-76460E31FDA4}">
      <dgm:prSet/>
      <dgm:spPr/>
      <dgm:t>
        <a:bodyPr/>
        <a:lstStyle/>
        <a:p>
          <a:endParaRPr lang="en-US" sz="2800">
            <a:solidFill>
              <a:schemeClr val="bg2">
                <a:lumMod val="10000"/>
              </a:schemeClr>
            </a:solidFill>
            <a:latin typeface="Calibri" panose="020F0502020204030204" pitchFamily="34" charset="0"/>
            <a:cs typeface="Calibri" panose="020F0502020204030204" pitchFamily="34" charset="0"/>
          </a:endParaRPr>
        </a:p>
      </dgm:t>
    </dgm:pt>
    <dgm:pt modelId="{879666A2-454D-4A18-96D8-1FD7D6973305}">
      <dgm:prSet custT="1"/>
      <dgm:spPr/>
      <dgm:t>
        <a:bodyPr/>
        <a:lstStyle/>
        <a:p>
          <a:r>
            <a:rPr lang="tr-TR" sz="2000" dirty="0" smtClean="0">
              <a:solidFill>
                <a:schemeClr val="bg2">
                  <a:lumMod val="10000"/>
                </a:schemeClr>
              </a:solidFill>
              <a:latin typeface="Calibri" panose="020F0502020204030204" pitchFamily="34" charset="0"/>
              <a:cs typeface="Calibri" panose="020F0502020204030204" pitchFamily="34" charset="0"/>
            </a:rPr>
            <a:t>İflas, acz veya tasfiye işlemleri</a:t>
          </a:r>
          <a:endParaRPr lang="en-GB" sz="2000" dirty="0">
            <a:solidFill>
              <a:schemeClr val="bg2">
                <a:lumMod val="10000"/>
              </a:schemeClr>
            </a:solidFill>
            <a:latin typeface="Calibri" panose="020F0502020204030204" pitchFamily="34" charset="0"/>
            <a:cs typeface="Calibri" panose="020F0502020204030204" pitchFamily="34" charset="0"/>
          </a:endParaRPr>
        </a:p>
      </dgm:t>
    </dgm:pt>
    <dgm:pt modelId="{9588F138-C4A8-4610-9922-297EC7E46F47}" type="parTrans" cxnId="{D74FB3E7-FA44-4CA5-BC86-AAD4E3F8072B}">
      <dgm:prSet/>
      <dgm:spPr/>
      <dgm:t>
        <a:bodyPr/>
        <a:lstStyle/>
        <a:p>
          <a:endParaRPr lang="en-US" sz="2800">
            <a:solidFill>
              <a:schemeClr val="bg2">
                <a:lumMod val="10000"/>
              </a:schemeClr>
            </a:solidFill>
            <a:latin typeface="Calibri" panose="020F0502020204030204" pitchFamily="34" charset="0"/>
            <a:cs typeface="Calibri" panose="020F0502020204030204" pitchFamily="34" charset="0"/>
          </a:endParaRPr>
        </a:p>
      </dgm:t>
    </dgm:pt>
    <dgm:pt modelId="{9E849A0F-AEE9-4DDC-988F-C992CFA15C9F}" type="sibTrans" cxnId="{D74FB3E7-FA44-4CA5-BC86-AAD4E3F8072B}">
      <dgm:prSet/>
      <dgm:spPr/>
      <dgm:t>
        <a:bodyPr/>
        <a:lstStyle/>
        <a:p>
          <a:endParaRPr lang="en-US" sz="2800">
            <a:solidFill>
              <a:schemeClr val="bg2">
                <a:lumMod val="10000"/>
              </a:schemeClr>
            </a:solidFill>
            <a:latin typeface="Calibri" panose="020F0502020204030204" pitchFamily="34" charset="0"/>
            <a:cs typeface="Calibri" panose="020F0502020204030204" pitchFamily="34" charset="0"/>
          </a:endParaRPr>
        </a:p>
      </dgm:t>
    </dgm:pt>
    <dgm:pt modelId="{63DD69FF-7A57-4F19-A4D1-5DABD5A95EBB}">
      <dgm:prSet custT="1"/>
      <dgm:spPr/>
      <dgm:t>
        <a:bodyPr/>
        <a:lstStyle/>
        <a:p>
          <a:r>
            <a:rPr lang="tr-TR" sz="2000" dirty="0" smtClean="0">
              <a:solidFill>
                <a:schemeClr val="bg2">
                  <a:lumMod val="10000"/>
                </a:schemeClr>
              </a:solidFill>
              <a:latin typeface="Calibri" panose="020F0502020204030204" pitchFamily="34" charset="0"/>
              <a:cs typeface="Calibri" panose="020F0502020204030204" pitchFamily="34" charset="0"/>
            </a:rPr>
            <a:t>Suç örgütleriyle ilgili davranış;</a:t>
          </a:r>
          <a:endParaRPr lang="en-GB" sz="2000" dirty="0">
            <a:solidFill>
              <a:schemeClr val="bg2">
                <a:lumMod val="10000"/>
              </a:schemeClr>
            </a:solidFill>
            <a:latin typeface="Calibri" panose="020F0502020204030204" pitchFamily="34" charset="0"/>
            <a:cs typeface="Calibri" panose="020F0502020204030204" pitchFamily="34" charset="0"/>
          </a:endParaRPr>
        </a:p>
      </dgm:t>
    </dgm:pt>
    <dgm:pt modelId="{949E63EC-7EDA-4DAD-AD95-59F0391357AE}" type="parTrans" cxnId="{D8CBDFE1-B948-4A4D-8D21-D1DED32A029E}">
      <dgm:prSet/>
      <dgm:spPr/>
      <dgm:t>
        <a:bodyPr/>
        <a:lstStyle/>
        <a:p>
          <a:endParaRPr lang="en-US" sz="2800">
            <a:solidFill>
              <a:schemeClr val="bg2">
                <a:lumMod val="10000"/>
              </a:schemeClr>
            </a:solidFill>
            <a:latin typeface="Calibri" panose="020F0502020204030204" pitchFamily="34" charset="0"/>
            <a:cs typeface="Calibri" panose="020F0502020204030204" pitchFamily="34" charset="0"/>
          </a:endParaRPr>
        </a:p>
      </dgm:t>
    </dgm:pt>
    <dgm:pt modelId="{E436C9B7-A85F-4497-A1BF-EC2B695CC490}" type="sibTrans" cxnId="{D8CBDFE1-B948-4A4D-8D21-D1DED32A029E}">
      <dgm:prSet/>
      <dgm:spPr/>
      <dgm:t>
        <a:bodyPr/>
        <a:lstStyle/>
        <a:p>
          <a:endParaRPr lang="en-US" sz="2800">
            <a:solidFill>
              <a:schemeClr val="bg2">
                <a:lumMod val="10000"/>
              </a:schemeClr>
            </a:solidFill>
            <a:latin typeface="Calibri" panose="020F0502020204030204" pitchFamily="34" charset="0"/>
            <a:cs typeface="Calibri" panose="020F0502020204030204" pitchFamily="34" charset="0"/>
          </a:endParaRPr>
        </a:p>
      </dgm:t>
    </dgm:pt>
    <dgm:pt modelId="{553610DF-15A3-497C-9F8C-0BA25CB4C9BE}">
      <dgm:prSet custT="1"/>
      <dgm:spPr/>
      <dgm:t>
        <a:bodyPr/>
        <a:lstStyle/>
        <a:p>
          <a:r>
            <a:rPr lang="tr-TR" sz="2000" dirty="0" smtClean="0">
              <a:solidFill>
                <a:schemeClr val="bg2">
                  <a:lumMod val="10000"/>
                </a:schemeClr>
              </a:solidFill>
              <a:latin typeface="Calibri" panose="020F0502020204030204" pitchFamily="34" charset="0"/>
              <a:cs typeface="Calibri" panose="020F0502020204030204" pitchFamily="34" charset="0"/>
            </a:rPr>
            <a:t>Kara para aklama veya terörün finansmanı;</a:t>
          </a:r>
          <a:endParaRPr lang="en-GB" sz="2000" dirty="0">
            <a:solidFill>
              <a:schemeClr val="bg2">
                <a:lumMod val="10000"/>
              </a:schemeClr>
            </a:solidFill>
            <a:latin typeface="Calibri" panose="020F0502020204030204" pitchFamily="34" charset="0"/>
            <a:cs typeface="Calibri" panose="020F0502020204030204" pitchFamily="34" charset="0"/>
          </a:endParaRPr>
        </a:p>
      </dgm:t>
    </dgm:pt>
    <dgm:pt modelId="{DB07D3B5-2A5B-4590-9B25-267B08B8DB20}" type="parTrans" cxnId="{CA06CCA8-F76D-485E-BDAE-84339C11A64E}">
      <dgm:prSet/>
      <dgm:spPr/>
      <dgm:t>
        <a:bodyPr/>
        <a:lstStyle/>
        <a:p>
          <a:endParaRPr lang="en-US" sz="2800">
            <a:solidFill>
              <a:schemeClr val="bg2">
                <a:lumMod val="10000"/>
              </a:schemeClr>
            </a:solidFill>
            <a:latin typeface="Calibri" panose="020F0502020204030204" pitchFamily="34" charset="0"/>
            <a:cs typeface="Calibri" panose="020F0502020204030204" pitchFamily="34" charset="0"/>
          </a:endParaRPr>
        </a:p>
      </dgm:t>
    </dgm:pt>
    <dgm:pt modelId="{E87AB7EF-299F-493C-9891-19C895C531BB}" type="sibTrans" cxnId="{CA06CCA8-F76D-485E-BDAE-84339C11A64E}">
      <dgm:prSet/>
      <dgm:spPr/>
      <dgm:t>
        <a:bodyPr/>
        <a:lstStyle/>
        <a:p>
          <a:endParaRPr lang="en-US" sz="2800">
            <a:solidFill>
              <a:schemeClr val="bg2">
                <a:lumMod val="10000"/>
              </a:schemeClr>
            </a:solidFill>
            <a:latin typeface="Calibri" panose="020F0502020204030204" pitchFamily="34" charset="0"/>
            <a:cs typeface="Calibri" panose="020F0502020204030204" pitchFamily="34" charset="0"/>
          </a:endParaRPr>
        </a:p>
      </dgm:t>
    </dgm:pt>
    <dgm:pt modelId="{2CE66861-11E3-439A-B7D1-DB3F31711D4A}">
      <dgm:prSet custT="1"/>
      <dgm:spPr/>
      <dgm:t>
        <a:bodyPr/>
        <a:lstStyle/>
        <a:p>
          <a:r>
            <a:rPr lang="tr-TR" sz="2000" dirty="0" smtClean="0">
              <a:solidFill>
                <a:schemeClr val="bg2">
                  <a:lumMod val="10000"/>
                </a:schemeClr>
              </a:solidFill>
              <a:latin typeface="Calibri" panose="020F0502020204030204" pitchFamily="34" charset="0"/>
              <a:cs typeface="Calibri" panose="020F0502020204030204" pitchFamily="34" charset="0"/>
            </a:rPr>
            <a:t>Terör suçları veya terör faaliyetleriyle bağlantılı suçlar;</a:t>
          </a:r>
          <a:endParaRPr lang="en-GB" sz="2000" dirty="0">
            <a:solidFill>
              <a:schemeClr val="bg2">
                <a:lumMod val="10000"/>
              </a:schemeClr>
            </a:solidFill>
            <a:latin typeface="Calibri" panose="020F0502020204030204" pitchFamily="34" charset="0"/>
            <a:cs typeface="Calibri" panose="020F0502020204030204" pitchFamily="34" charset="0"/>
          </a:endParaRPr>
        </a:p>
      </dgm:t>
    </dgm:pt>
    <dgm:pt modelId="{5A35551F-8807-4D2F-81ED-86A7A139A153}" type="parTrans" cxnId="{81D27570-C9B2-4088-B3EB-0C3D99ABBDA3}">
      <dgm:prSet/>
      <dgm:spPr/>
      <dgm:t>
        <a:bodyPr/>
        <a:lstStyle/>
        <a:p>
          <a:endParaRPr lang="en-US" sz="2800">
            <a:solidFill>
              <a:schemeClr val="bg2">
                <a:lumMod val="10000"/>
              </a:schemeClr>
            </a:solidFill>
            <a:latin typeface="Calibri" panose="020F0502020204030204" pitchFamily="34" charset="0"/>
            <a:cs typeface="Calibri" panose="020F0502020204030204" pitchFamily="34" charset="0"/>
          </a:endParaRPr>
        </a:p>
      </dgm:t>
    </dgm:pt>
    <dgm:pt modelId="{A21902C0-BCF9-4E93-848D-5666AE98D6E9}" type="sibTrans" cxnId="{81D27570-C9B2-4088-B3EB-0C3D99ABBDA3}">
      <dgm:prSet/>
      <dgm:spPr/>
      <dgm:t>
        <a:bodyPr/>
        <a:lstStyle/>
        <a:p>
          <a:endParaRPr lang="en-US" sz="2800">
            <a:solidFill>
              <a:schemeClr val="bg2">
                <a:lumMod val="10000"/>
              </a:schemeClr>
            </a:solidFill>
            <a:latin typeface="Calibri" panose="020F0502020204030204" pitchFamily="34" charset="0"/>
            <a:cs typeface="Calibri" panose="020F0502020204030204" pitchFamily="34" charset="0"/>
          </a:endParaRPr>
        </a:p>
      </dgm:t>
    </dgm:pt>
    <dgm:pt modelId="{B3F0BB88-2623-4939-AA49-49BA41AEAB72}">
      <dgm:prSet custT="1"/>
      <dgm:spPr/>
      <dgm:t>
        <a:bodyPr/>
        <a:lstStyle/>
        <a:p>
          <a:r>
            <a:rPr lang="tr-TR" sz="2000" dirty="0" smtClean="0">
              <a:solidFill>
                <a:schemeClr val="bg2">
                  <a:lumMod val="10000"/>
                </a:schemeClr>
              </a:solidFill>
              <a:latin typeface="Calibri" panose="020F0502020204030204" pitchFamily="34" charset="0"/>
              <a:cs typeface="Calibri" panose="020F0502020204030204" pitchFamily="34" charset="0"/>
            </a:rPr>
            <a:t>Çocuk işçiliği ve insan ticaretinin diğer biçimleri.</a:t>
          </a:r>
          <a:endParaRPr lang="en-GB" sz="2000" dirty="0">
            <a:solidFill>
              <a:schemeClr val="bg2">
                <a:lumMod val="10000"/>
              </a:schemeClr>
            </a:solidFill>
            <a:latin typeface="Calibri" panose="020F0502020204030204" pitchFamily="34" charset="0"/>
            <a:cs typeface="Calibri" panose="020F0502020204030204" pitchFamily="34" charset="0"/>
          </a:endParaRPr>
        </a:p>
      </dgm:t>
    </dgm:pt>
    <dgm:pt modelId="{D2272518-5CFA-44EE-B507-B83F7E911B59}" type="parTrans" cxnId="{DC37DFBF-3750-4D31-9EF4-A992A16085C9}">
      <dgm:prSet/>
      <dgm:spPr/>
      <dgm:t>
        <a:bodyPr/>
        <a:lstStyle/>
        <a:p>
          <a:endParaRPr lang="en-US" sz="2800">
            <a:solidFill>
              <a:schemeClr val="bg2">
                <a:lumMod val="10000"/>
              </a:schemeClr>
            </a:solidFill>
            <a:latin typeface="Calibri" panose="020F0502020204030204" pitchFamily="34" charset="0"/>
            <a:cs typeface="Calibri" panose="020F0502020204030204" pitchFamily="34" charset="0"/>
          </a:endParaRPr>
        </a:p>
      </dgm:t>
    </dgm:pt>
    <dgm:pt modelId="{E567722B-6A82-4C29-81F4-7788D58F54C1}" type="sibTrans" cxnId="{DC37DFBF-3750-4D31-9EF4-A992A16085C9}">
      <dgm:prSet/>
      <dgm:spPr/>
      <dgm:t>
        <a:bodyPr/>
        <a:lstStyle/>
        <a:p>
          <a:endParaRPr lang="en-US" sz="2800">
            <a:solidFill>
              <a:schemeClr val="bg2">
                <a:lumMod val="10000"/>
              </a:schemeClr>
            </a:solidFill>
            <a:latin typeface="Calibri" panose="020F0502020204030204" pitchFamily="34" charset="0"/>
            <a:cs typeface="Calibri" panose="020F0502020204030204" pitchFamily="34" charset="0"/>
          </a:endParaRPr>
        </a:p>
      </dgm:t>
    </dgm:pt>
    <dgm:pt modelId="{12C8D2A6-2FBA-4816-A924-7D866FE97A1E}" type="pres">
      <dgm:prSet presAssocID="{30CFDA6D-4A98-4991-8730-33EC8B86B5C7}" presName="linear" presStyleCnt="0">
        <dgm:presLayoutVars>
          <dgm:animLvl val="lvl"/>
          <dgm:resizeHandles val="exact"/>
        </dgm:presLayoutVars>
      </dgm:prSet>
      <dgm:spPr/>
      <dgm:t>
        <a:bodyPr/>
        <a:lstStyle/>
        <a:p>
          <a:endParaRPr lang="en-US"/>
        </a:p>
      </dgm:t>
    </dgm:pt>
    <dgm:pt modelId="{90848D90-A425-4AAF-8FA4-2BD271B7B621}" type="pres">
      <dgm:prSet presAssocID="{879666A2-454D-4A18-96D8-1FD7D6973305}" presName="parentText" presStyleLbl="node1" presStyleIdx="0" presStyleCnt="9">
        <dgm:presLayoutVars>
          <dgm:chMax val="0"/>
          <dgm:bulletEnabled val="1"/>
        </dgm:presLayoutVars>
      </dgm:prSet>
      <dgm:spPr/>
      <dgm:t>
        <a:bodyPr/>
        <a:lstStyle/>
        <a:p>
          <a:endParaRPr lang="en-US"/>
        </a:p>
      </dgm:t>
    </dgm:pt>
    <dgm:pt modelId="{3C08890D-680F-442E-B293-B2D58E8261A5}" type="pres">
      <dgm:prSet presAssocID="{9E849A0F-AEE9-4DDC-988F-C992CFA15C9F}" presName="spacer" presStyleCnt="0"/>
      <dgm:spPr/>
    </dgm:pt>
    <dgm:pt modelId="{6E3BC5FA-276A-4E33-B435-DE67784B50C1}" type="pres">
      <dgm:prSet presAssocID="{A3C7A5CA-3D77-4A60-A3E0-BA0367E72C7C}" presName="parentText" presStyleLbl="node1" presStyleIdx="1" presStyleCnt="9">
        <dgm:presLayoutVars>
          <dgm:chMax val="0"/>
          <dgm:bulletEnabled val="1"/>
        </dgm:presLayoutVars>
      </dgm:prSet>
      <dgm:spPr/>
      <dgm:t>
        <a:bodyPr/>
        <a:lstStyle/>
        <a:p>
          <a:endParaRPr lang="en-US"/>
        </a:p>
      </dgm:t>
    </dgm:pt>
    <dgm:pt modelId="{575F8D06-37E5-4168-8A14-1337AC037DA4}" type="pres">
      <dgm:prSet presAssocID="{125A07D7-28C5-4F35-A5E4-5171D4818BEC}" presName="spacer" presStyleCnt="0"/>
      <dgm:spPr/>
    </dgm:pt>
    <dgm:pt modelId="{3328C929-E4E0-47CC-86CF-B5C616B12E46}" type="pres">
      <dgm:prSet presAssocID="{C3D4F77A-0B7D-48C9-8DBD-F8F18949857B}" presName="parentText" presStyleLbl="node1" presStyleIdx="2" presStyleCnt="9">
        <dgm:presLayoutVars>
          <dgm:chMax val="0"/>
          <dgm:bulletEnabled val="1"/>
        </dgm:presLayoutVars>
      </dgm:prSet>
      <dgm:spPr/>
      <dgm:t>
        <a:bodyPr/>
        <a:lstStyle/>
        <a:p>
          <a:endParaRPr lang="en-US"/>
        </a:p>
      </dgm:t>
    </dgm:pt>
    <dgm:pt modelId="{99EBC060-83A0-430F-B43D-02B7026ACFBB}" type="pres">
      <dgm:prSet presAssocID="{EE0203BD-E40F-40ED-BCD1-4C29FC9E3318}" presName="spacer" presStyleCnt="0"/>
      <dgm:spPr/>
    </dgm:pt>
    <dgm:pt modelId="{CCB9A855-7343-4314-A2B2-CA464D2F0062}" type="pres">
      <dgm:prSet presAssocID="{9BA493FF-8F26-4373-A8DE-7FDAC246E285}" presName="parentText" presStyleLbl="node1" presStyleIdx="3" presStyleCnt="9">
        <dgm:presLayoutVars>
          <dgm:chMax val="0"/>
          <dgm:bulletEnabled val="1"/>
        </dgm:presLayoutVars>
      </dgm:prSet>
      <dgm:spPr/>
      <dgm:t>
        <a:bodyPr/>
        <a:lstStyle/>
        <a:p>
          <a:endParaRPr lang="en-US"/>
        </a:p>
      </dgm:t>
    </dgm:pt>
    <dgm:pt modelId="{7BC0C5A0-9A26-4987-B099-1E0FEDB0A517}" type="pres">
      <dgm:prSet presAssocID="{E58E2265-631C-4DAE-99A8-43E50459FEBD}" presName="spacer" presStyleCnt="0"/>
      <dgm:spPr/>
    </dgm:pt>
    <dgm:pt modelId="{076D42C3-AC44-40F1-AA34-BE058A3BB9CA}" type="pres">
      <dgm:prSet presAssocID="{19644AE6-B27E-4355-83EC-3131765F4C82}" presName="parentText" presStyleLbl="node1" presStyleIdx="4" presStyleCnt="9">
        <dgm:presLayoutVars>
          <dgm:chMax val="0"/>
          <dgm:bulletEnabled val="1"/>
        </dgm:presLayoutVars>
      </dgm:prSet>
      <dgm:spPr/>
      <dgm:t>
        <a:bodyPr/>
        <a:lstStyle/>
        <a:p>
          <a:endParaRPr lang="en-US"/>
        </a:p>
      </dgm:t>
    </dgm:pt>
    <dgm:pt modelId="{38E4EB43-A4D8-4C37-9FB2-42176B592C62}" type="pres">
      <dgm:prSet presAssocID="{9C727B73-D638-4632-B772-E506849D3021}" presName="spacer" presStyleCnt="0"/>
      <dgm:spPr/>
    </dgm:pt>
    <dgm:pt modelId="{64CD5BBA-82A1-451A-9AF8-151047C0CCF8}" type="pres">
      <dgm:prSet presAssocID="{63DD69FF-7A57-4F19-A4D1-5DABD5A95EBB}" presName="parentText" presStyleLbl="node1" presStyleIdx="5" presStyleCnt="9">
        <dgm:presLayoutVars>
          <dgm:chMax val="0"/>
          <dgm:bulletEnabled val="1"/>
        </dgm:presLayoutVars>
      </dgm:prSet>
      <dgm:spPr/>
      <dgm:t>
        <a:bodyPr/>
        <a:lstStyle/>
        <a:p>
          <a:endParaRPr lang="en-US"/>
        </a:p>
      </dgm:t>
    </dgm:pt>
    <dgm:pt modelId="{73508269-9118-4172-9FAC-835AA8DB797C}" type="pres">
      <dgm:prSet presAssocID="{E436C9B7-A85F-4497-A1BF-EC2B695CC490}" presName="spacer" presStyleCnt="0"/>
      <dgm:spPr/>
    </dgm:pt>
    <dgm:pt modelId="{651DE8D1-4A01-4B3F-B87A-57CEF3D6CEF4}" type="pres">
      <dgm:prSet presAssocID="{553610DF-15A3-497C-9F8C-0BA25CB4C9BE}" presName="parentText" presStyleLbl="node1" presStyleIdx="6" presStyleCnt="9">
        <dgm:presLayoutVars>
          <dgm:chMax val="0"/>
          <dgm:bulletEnabled val="1"/>
        </dgm:presLayoutVars>
      </dgm:prSet>
      <dgm:spPr/>
      <dgm:t>
        <a:bodyPr/>
        <a:lstStyle/>
        <a:p>
          <a:endParaRPr lang="en-US"/>
        </a:p>
      </dgm:t>
    </dgm:pt>
    <dgm:pt modelId="{2E906FE2-6721-4197-97C8-FAA5A57EB496}" type="pres">
      <dgm:prSet presAssocID="{E87AB7EF-299F-493C-9891-19C895C531BB}" presName="spacer" presStyleCnt="0"/>
      <dgm:spPr/>
    </dgm:pt>
    <dgm:pt modelId="{FB73A978-3FAE-41D5-BB22-BB05AA8694E0}" type="pres">
      <dgm:prSet presAssocID="{2CE66861-11E3-439A-B7D1-DB3F31711D4A}" presName="parentText" presStyleLbl="node1" presStyleIdx="7" presStyleCnt="9">
        <dgm:presLayoutVars>
          <dgm:chMax val="0"/>
          <dgm:bulletEnabled val="1"/>
        </dgm:presLayoutVars>
      </dgm:prSet>
      <dgm:spPr/>
      <dgm:t>
        <a:bodyPr/>
        <a:lstStyle/>
        <a:p>
          <a:endParaRPr lang="en-US"/>
        </a:p>
      </dgm:t>
    </dgm:pt>
    <dgm:pt modelId="{9114AFA1-B155-4EA8-905E-D5FEBFDD0371}" type="pres">
      <dgm:prSet presAssocID="{A21902C0-BCF9-4E93-848D-5666AE98D6E9}" presName="spacer" presStyleCnt="0"/>
      <dgm:spPr/>
    </dgm:pt>
    <dgm:pt modelId="{87DD565B-1749-4F79-9209-4EADDC437608}" type="pres">
      <dgm:prSet presAssocID="{B3F0BB88-2623-4939-AA49-49BA41AEAB72}" presName="parentText" presStyleLbl="node1" presStyleIdx="8" presStyleCnt="9">
        <dgm:presLayoutVars>
          <dgm:chMax val="0"/>
          <dgm:bulletEnabled val="1"/>
        </dgm:presLayoutVars>
      </dgm:prSet>
      <dgm:spPr/>
      <dgm:t>
        <a:bodyPr/>
        <a:lstStyle/>
        <a:p>
          <a:endParaRPr lang="en-US"/>
        </a:p>
      </dgm:t>
    </dgm:pt>
  </dgm:ptLst>
  <dgm:cxnLst>
    <dgm:cxn modelId="{812A0ED3-BF9E-423D-A303-E106D342A4E8}" type="presOf" srcId="{553610DF-15A3-497C-9F8C-0BA25CB4C9BE}" destId="{651DE8D1-4A01-4B3F-B87A-57CEF3D6CEF4}" srcOrd="0" destOrd="0" presId="urn:microsoft.com/office/officeart/2005/8/layout/vList2"/>
    <dgm:cxn modelId="{C11B81EF-1996-4525-A674-0BBC6194DF1C}" type="presOf" srcId="{30CFDA6D-4A98-4991-8730-33EC8B86B5C7}" destId="{12C8D2A6-2FBA-4816-A924-7D866FE97A1E}" srcOrd="0" destOrd="0" presId="urn:microsoft.com/office/officeart/2005/8/layout/vList2"/>
    <dgm:cxn modelId="{C4C9297C-7544-4947-8470-76460E31FDA4}" srcId="{30CFDA6D-4A98-4991-8730-33EC8B86B5C7}" destId="{19644AE6-B27E-4355-83EC-3131765F4C82}" srcOrd="4" destOrd="0" parTransId="{773359DB-0727-41E0-9FBF-D0DC2FDCCE9B}" sibTransId="{9C727B73-D638-4632-B772-E506849D3021}"/>
    <dgm:cxn modelId="{31981763-ECD7-4E8F-9AB2-15AFE6831904}" type="presOf" srcId="{19644AE6-B27E-4355-83EC-3131765F4C82}" destId="{076D42C3-AC44-40F1-AA34-BE058A3BB9CA}" srcOrd="0" destOrd="0" presId="urn:microsoft.com/office/officeart/2005/8/layout/vList2"/>
    <dgm:cxn modelId="{DC37DFBF-3750-4D31-9EF4-A992A16085C9}" srcId="{30CFDA6D-4A98-4991-8730-33EC8B86B5C7}" destId="{B3F0BB88-2623-4939-AA49-49BA41AEAB72}" srcOrd="8" destOrd="0" parTransId="{D2272518-5CFA-44EE-B507-B83F7E911B59}" sibTransId="{E567722B-6A82-4C29-81F4-7788D58F54C1}"/>
    <dgm:cxn modelId="{EF6B636A-D821-4064-8E32-AA15184D9DC7}" type="presOf" srcId="{63DD69FF-7A57-4F19-A4D1-5DABD5A95EBB}" destId="{64CD5BBA-82A1-451A-9AF8-151047C0CCF8}" srcOrd="0" destOrd="0" presId="urn:microsoft.com/office/officeart/2005/8/layout/vList2"/>
    <dgm:cxn modelId="{CA06CCA8-F76D-485E-BDAE-84339C11A64E}" srcId="{30CFDA6D-4A98-4991-8730-33EC8B86B5C7}" destId="{553610DF-15A3-497C-9F8C-0BA25CB4C9BE}" srcOrd="6" destOrd="0" parTransId="{DB07D3B5-2A5B-4590-9B25-267B08B8DB20}" sibTransId="{E87AB7EF-299F-493C-9891-19C895C531BB}"/>
    <dgm:cxn modelId="{D74FB3E7-FA44-4CA5-BC86-AAD4E3F8072B}" srcId="{30CFDA6D-4A98-4991-8730-33EC8B86B5C7}" destId="{879666A2-454D-4A18-96D8-1FD7D6973305}" srcOrd="0" destOrd="0" parTransId="{9588F138-C4A8-4610-9922-297EC7E46F47}" sibTransId="{9E849A0F-AEE9-4DDC-988F-C992CFA15C9F}"/>
    <dgm:cxn modelId="{2B1312C1-9AC5-43EB-869B-881177F0BE1F}" type="presOf" srcId="{9BA493FF-8F26-4373-A8DE-7FDAC246E285}" destId="{CCB9A855-7343-4314-A2B2-CA464D2F0062}" srcOrd="0" destOrd="0" presId="urn:microsoft.com/office/officeart/2005/8/layout/vList2"/>
    <dgm:cxn modelId="{EECA2DAD-A440-4896-AEB4-D634CDCEEC02}" type="presOf" srcId="{A3C7A5CA-3D77-4A60-A3E0-BA0367E72C7C}" destId="{6E3BC5FA-276A-4E33-B435-DE67784B50C1}" srcOrd="0" destOrd="0" presId="urn:microsoft.com/office/officeart/2005/8/layout/vList2"/>
    <dgm:cxn modelId="{9F298CF6-83AE-48FA-9C4A-D0CAB55C146E}" type="presOf" srcId="{2CE66861-11E3-439A-B7D1-DB3F31711D4A}" destId="{FB73A978-3FAE-41D5-BB22-BB05AA8694E0}" srcOrd="0" destOrd="0" presId="urn:microsoft.com/office/officeart/2005/8/layout/vList2"/>
    <dgm:cxn modelId="{698AF418-AF72-49CD-9F5A-978672F93B61}" srcId="{30CFDA6D-4A98-4991-8730-33EC8B86B5C7}" destId="{9BA493FF-8F26-4373-A8DE-7FDAC246E285}" srcOrd="3" destOrd="0" parTransId="{57FA2F56-372E-474E-80BF-FBA0F03CE213}" sibTransId="{E58E2265-631C-4DAE-99A8-43E50459FEBD}"/>
    <dgm:cxn modelId="{D8CBDFE1-B948-4A4D-8D21-D1DED32A029E}" srcId="{30CFDA6D-4A98-4991-8730-33EC8B86B5C7}" destId="{63DD69FF-7A57-4F19-A4D1-5DABD5A95EBB}" srcOrd="5" destOrd="0" parTransId="{949E63EC-7EDA-4DAD-AD95-59F0391357AE}" sibTransId="{E436C9B7-A85F-4497-A1BF-EC2B695CC490}"/>
    <dgm:cxn modelId="{1126F1EB-6D52-4FB0-86F6-8AE3E5F5CAA5}" srcId="{30CFDA6D-4A98-4991-8730-33EC8B86B5C7}" destId="{A3C7A5CA-3D77-4A60-A3E0-BA0367E72C7C}" srcOrd="1" destOrd="0" parTransId="{029F32B1-3B62-48A4-A874-8878148FC895}" sibTransId="{125A07D7-28C5-4F35-A5E4-5171D4818BEC}"/>
    <dgm:cxn modelId="{2538843E-F7EB-40CC-8D5C-69A67A177678}" type="presOf" srcId="{B3F0BB88-2623-4939-AA49-49BA41AEAB72}" destId="{87DD565B-1749-4F79-9209-4EADDC437608}" srcOrd="0" destOrd="0" presId="urn:microsoft.com/office/officeart/2005/8/layout/vList2"/>
    <dgm:cxn modelId="{81D27570-C9B2-4088-B3EB-0C3D99ABBDA3}" srcId="{30CFDA6D-4A98-4991-8730-33EC8B86B5C7}" destId="{2CE66861-11E3-439A-B7D1-DB3F31711D4A}" srcOrd="7" destOrd="0" parTransId="{5A35551F-8807-4D2F-81ED-86A7A139A153}" sibTransId="{A21902C0-BCF9-4E93-848D-5666AE98D6E9}"/>
    <dgm:cxn modelId="{55182AE1-03FA-4DA6-B169-1A925A1AA0F1}" type="presOf" srcId="{C3D4F77A-0B7D-48C9-8DBD-F8F18949857B}" destId="{3328C929-E4E0-47CC-86CF-B5C616B12E46}" srcOrd="0" destOrd="0" presId="urn:microsoft.com/office/officeart/2005/8/layout/vList2"/>
    <dgm:cxn modelId="{0763E6C4-B510-476E-B847-9FBFC810A29C}" type="presOf" srcId="{879666A2-454D-4A18-96D8-1FD7D6973305}" destId="{90848D90-A425-4AAF-8FA4-2BD271B7B621}" srcOrd="0" destOrd="0" presId="urn:microsoft.com/office/officeart/2005/8/layout/vList2"/>
    <dgm:cxn modelId="{D5784AD1-D45E-4EE3-A277-34E13F56950B}" srcId="{30CFDA6D-4A98-4991-8730-33EC8B86B5C7}" destId="{C3D4F77A-0B7D-48C9-8DBD-F8F18949857B}" srcOrd="2" destOrd="0" parTransId="{F844CB85-6507-4BCD-86F3-8721DB481290}" sibTransId="{EE0203BD-E40F-40ED-BCD1-4C29FC9E3318}"/>
    <dgm:cxn modelId="{3AB8D2D6-D9C7-4BF0-9D3A-B1F923D906A4}" type="presParOf" srcId="{12C8D2A6-2FBA-4816-A924-7D866FE97A1E}" destId="{90848D90-A425-4AAF-8FA4-2BD271B7B621}" srcOrd="0" destOrd="0" presId="urn:microsoft.com/office/officeart/2005/8/layout/vList2"/>
    <dgm:cxn modelId="{81DAE7E3-4B99-4DA6-93AF-575BE9030188}" type="presParOf" srcId="{12C8D2A6-2FBA-4816-A924-7D866FE97A1E}" destId="{3C08890D-680F-442E-B293-B2D58E8261A5}" srcOrd="1" destOrd="0" presId="urn:microsoft.com/office/officeart/2005/8/layout/vList2"/>
    <dgm:cxn modelId="{53040BA1-7F92-41E3-B21A-70F05A5E86B8}" type="presParOf" srcId="{12C8D2A6-2FBA-4816-A924-7D866FE97A1E}" destId="{6E3BC5FA-276A-4E33-B435-DE67784B50C1}" srcOrd="2" destOrd="0" presId="urn:microsoft.com/office/officeart/2005/8/layout/vList2"/>
    <dgm:cxn modelId="{008B5BE9-1520-4A1A-B20B-5CBCA132184F}" type="presParOf" srcId="{12C8D2A6-2FBA-4816-A924-7D866FE97A1E}" destId="{575F8D06-37E5-4168-8A14-1337AC037DA4}" srcOrd="3" destOrd="0" presId="urn:microsoft.com/office/officeart/2005/8/layout/vList2"/>
    <dgm:cxn modelId="{55200A24-B912-45E8-A785-71019CB9CB58}" type="presParOf" srcId="{12C8D2A6-2FBA-4816-A924-7D866FE97A1E}" destId="{3328C929-E4E0-47CC-86CF-B5C616B12E46}" srcOrd="4" destOrd="0" presId="urn:microsoft.com/office/officeart/2005/8/layout/vList2"/>
    <dgm:cxn modelId="{87DB5135-ECFB-4B29-A497-C32A102E9235}" type="presParOf" srcId="{12C8D2A6-2FBA-4816-A924-7D866FE97A1E}" destId="{99EBC060-83A0-430F-B43D-02B7026ACFBB}" srcOrd="5" destOrd="0" presId="urn:microsoft.com/office/officeart/2005/8/layout/vList2"/>
    <dgm:cxn modelId="{D3D6B199-6C51-4B7B-AEF0-7BE6FD839642}" type="presParOf" srcId="{12C8D2A6-2FBA-4816-A924-7D866FE97A1E}" destId="{CCB9A855-7343-4314-A2B2-CA464D2F0062}" srcOrd="6" destOrd="0" presId="urn:microsoft.com/office/officeart/2005/8/layout/vList2"/>
    <dgm:cxn modelId="{5369C46E-4D02-4182-9666-F2BB2D425E6E}" type="presParOf" srcId="{12C8D2A6-2FBA-4816-A924-7D866FE97A1E}" destId="{7BC0C5A0-9A26-4987-B099-1E0FEDB0A517}" srcOrd="7" destOrd="0" presId="urn:microsoft.com/office/officeart/2005/8/layout/vList2"/>
    <dgm:cxn modelId="{8D6DCB40-009A-499B-A593-06948EBDA2A8}" type="presParOf" srcId="{12C8D2A6-2FBA-4816-A924-7D866FE97A1E}" destId="{076D42C3-AC44-40F1-AA34-BE058A3BB9CA}" srcOrd="8" destOrd="0" presId="urn:microsoft.com/office/officeart/2005/8/layout/vList2"/>
    <dgm:cxn modelId="{720B3B38-CADA-4F78-B3F6-8D58F1A22712}" type="presParOf" srcId="{12C8D2A6-2FBA-4816-A924-7D866FE97A1E}" destId="{38E4EB43-A4D8-4C37-9FB2-42176B592C62}" srcOrd="9" destOrd="0" presId="urn:microsoft.com/office/officeart/2005/8/layout/vList2"/>
    <dgm:cxn modelId="{FCD50361-4B9A-4AB6-990F-39A6A4746D83}" type="presParOf" srcId="{12C8D2A6-2FBA-4816-A924-7D866FE97A1E}" destId="{64CD5BBA-82A1-451A-9AF8-151047C0CCF8}" srcOrd="10" destOrd="0" presId="urn:microsoft.com/office/officeart/2005/8/layout/vList2"/>
    <dgm:cxn modelId="{4863FAB7-4D4B-44F9-BA4D-28B139558BEE}" type="presParOf" srcId="{12C8D2A6-2FBA-4816-A924-7D866FE97A1E}" destId="{73508269-9118-4172-9FAC-835AA8DB797C}" srcOrd="11" destOrd="0" presId="urn:microsoft.com/office/officeart/2005/8/layout/vList2"/>
    <dgm:cxn modelId="{CBD3319E-EFF8-41D7-92D2-B9D32D1B883B}" type="presParOf" srcId="{12C8D2A6-2FBA-4816-A924-7D866FE97A1E}" destId="{651DE8D1-4A01-4B3F-B87A-57CEF3D6CEF4}" srcOrd="12" destOrd="0" presId="urn:microsoft.com/office/officeart/2005/8/layout/vList2"/>
    <dgm:cxn modelId="{9E8DFE6B-716E-4F2A-9793-B049E1D808CD}" type="presParOf" srcId="{12C8D2A6-2FBA-4816-A924-7D866FE97A1E}" destId="{2E906FE2-6721-4197-97C8-FAA5A57EB496}" srcOrd="13" destOrd="0" presId="urn:microsoft.com/office/officeart/2005/8/layout/vList2"/>
    <dgm:cxn modelId="{AA179EC7-BA75-492E-BB00-EAD1759A0230}" type="presParOf" srcId="{12C8D2A6-2FBA-4816-A924-7D866FE97A1E}" destId="{FB73A978-3FAE-41D5-BB22-BB05AA8694E0}" srcOrd="14" destOrd="0" presId="urn:microsoft.com/office/officeart/2005/8/layout/vList2"/>
    <dgm:cxn modelId="{3867EFC0-61B1-4774-95D4-5D2548901CBB}" type="presParOf" srcId="{12C8D2A6-2FBA-4816-A924-7D866FE97A1E}" destId="{9114AFA1-B155-4EA8-905E-D5FEBFDD0371}" srcOrd="15" destOrd="0" presId="urn:microsoft.com/office/officeart/2005/8/layout/vList2"/>
    <dgm:cxn modelId="{54ADA846-C83C-4A60-A120-45FA991A51CD}" type="presParOf" srcId="{12C8D2A6-2FBA-4816-A924-7D866FE97A1E}" destId="{87DD565B-1749-4F79-9209-4EADDC437608}" srcOrd="1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6C015E-B512-448A-B0EB-34D2884C0631}">
      <dsp:nvSpPr>
        <dsp:cNvPr id="0" name=""/>
        <dsp:cNvSpPr/>
      </dsp:nvSpPr>
      <dsp:spPr>
        <a:xfrm>
          <a:off x="0" y="377"/>
          <a:ext cx="8370930" cy="674241"/>
        </a:xfrm>
        <a:prstGeom prst="roundRect">
          <a:avLst/>
        </a:prstGeom>
        <a:solidFill>
          <a:schemeClr val="accent2">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GB" sz="2000" b="1" kern="1200" dirty="0" smtClean="0">
              <a:solidFill>
                <a:schemeClr val="bg2">
                  <a:lumMod val="10000"/>
                </a:schemeClr>
              </a:solidFill>
              <a:latin typeface="Calibri" panose="020F0502020204030204" pitchFamily="34" charset="0"/>
              <a:cs typeface="Calibri" panose="020F0502020204030204" pitchFamily="34" charset="0"/>
            </a:rPr>
            <a:t>Tar</a:t>
          </a:r>
          <a:r>
            <a:rPr lang="tr-TR" sz="2000" b="1" kern="1200" dirty="0" smtClean="0">
              <a:solidFill>
                <a:schemeClr val="bg2">
                  <a:lumMod val="10000"/>
                </a:schemeClr>
              </a:solidFill>
              <a:latin typeface="Calibri" panose="020F0502020204030204" pitchFamily="34" charset="0"/>
              <a:cs typeface="Calibri" panose="020F0502020204030204" pitchFamily="34" charset="0"/>
            </a:rPr>
            <a:t>ı</a:t>
          </a:r>
          <a:r>
            <a:rPr lang="en-GB" sz="2000" b="1" kern="1200" dirty="0" smtClean="0">
              <a:solidFill>
                <a:schemeClr val="bg2">
                  <a:lumMod val="10000"/>
                </a:schemeClr>
              </a:solidFill>
              <a:latin typeface="Calibri" panose="020F0502020204030204" pitchFamily="34" charset="0"/>
              <a:cs typeface="Calibri" panose="020F0502020204030204" pitchFamily="34" charset="0"/>
            </a:rPr>
            <a:t>m ve g</a:t>
          </a:r>
          <a:r>
            <a:rPr lang="tr-TR" sz="2000" b="1" kern="1200" dirty="0" smtClean="0">
              <a:solidFill>
                <a:schemeClr val="bg2">
                  <a:lumMod val="10000"/>
                </a:schemeClr>
              </a:solidFill>
              <a:latin typeface="Calibri" panose="020F0502020204030204" pitchFamily="34" charset="0"/>
              <a:cs typeface="Calibri" panose="020F0502020204030204" pitchFamily="34" charset="0"/>
            </a:rPr>
            <a:t>ı</a:t>
          </a:r>
          <a:r>
            <a:rPr lang="en-GB" sz="2000" b="1" kern="1200" dirty="0" smtClean="0">
              <a:solidFill>
                <a:schemeClr val="bg2">
                  <a:lumMod val="10000"/>
                </a:schemeClr>
              </a:solidFill>
              <a:latin typeface="Calibri" panose="020F0502020204030204" pitchFamily="34" charset="0"/>
              <a:cs typeface="Calibri" panose="020F0502020204030204" pitchFamily="34" charset="0"/>
            </a:rPr>
            <a:t>da </a:t>
          </a:r>
          <a:r>
            <a:rPr lang="tr-TR" sz="2000" b="1" kern="1200" dirty="0" smtClean="0">
              <a:solidFill>
                <a:schemeClr val="bg2">
                  <a:lumMod val="10000"/>
                </a:schemeClr>
              </a:solidFill>
              <a:latin typeface="Calibri" panose="020F0502020204030204" pitchFamily="34" charset="0"/>
              <a:cs typeface="Calibri" panose="020F0502020204030204" pitchFamily="34" charset="0"/>
            </a:rPr>
            <a:t>ü</a:t>
          </a:r>
          <a:r>
            <a:rPr lang="en-GB" sz="2000" b="1" kern="1200" dirty="0" smtClean="0">
              <a:solidFill>
                <a:schemeClr val="bg2">
                  <a:lumMod val="10000"/>
                </a:schemeClr>
              </a:solidFill>
              <a:latin typeface="Calibri" panose="020F0502020204030204" pitchFamily="34" charset="0"/>
              <a:cs typeface="Calibri" panose="020F0502020204030204" pitchFamily="34" charset="0"/>
            </a:rPr>
            <a:t>retimi</a:t>
          </a:r>
          <a:endParaRPr lang="en-GB" sz="2000" b="1" kern="1200" dirty="0">
            <a:solidFill>
              <a:schemeClr val="bg2">
                <a:lumMod val="10000"/>
              </a:schemeClr>
            </a:solidFill>
            <a:latin typeface="Calibri" panose="020F0502020204030204" pitchFamily="34" charset="0"/>
            <a:cs typeface="Calibri" panose="020F0502020204030204" pitchFamily="34" charset="0"/>
          </a:endParaRPr>
        </a:p>
      </dsp:txBody>
      <dsp:txXfrm>
        <a:off x="32914" y="33291"/>
        <a:ext cx="8305102" cy="608413"/>
      </dsp:txXfrm>
    </dsp:sp>
    <dsp:sp modelId="{F9EF33BD-9D79-46FA-800E-3E743B4ED5C2}">
      <dsp:nvSpPr>
        <dsp:cNvPr id="0" name=""/>
        <dsp:cNvSpPr/>
      </dsp:nvSpPr>
      <dsp:spPr>
        <a:xfrm>
          <a:off x="0" y="686839"/>
          <a:ext cx="8370930" cy="674241"/>
        </a:xfrm>
        <a:prstGeom prst="roundRect">
          <a:avLst/>
        </a:prstGeom>
        <a:solidFill>
          <a:schemeClr val="accent2">
            <a:alpha val="90000"/>
            <a:hueOff val="0"/>
            <a:satOff val="0"/>
            <a:lumOff val="0"/>
            <a:alphaOff val="-8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tr-TR" sz="2000" b="1" i="0" kern="1200" dirty="0" smtClean="0">
              <a:solidFill>
                <a:schemeClr val="bg2">
                  <a:lumMod val="10000"/>
                </a:schemeClr>
              </a:solidFill>
              <a:latin typeface="Calibri" panose="020F0502020204030204" pitchFamily="34" charset="0"/>
              <a:cs typeface="Calibri" panose="020F0502020204030204" pitchFamily="34" charset="0"/>
            </a:rPr>
            <a:t>Tekstil ve hazır giyim</a:t>
          </a:r>
          <a:endParaRPr lang="en-GB" sz="2000" b="1" kern="1200" dirty="0">
            <a:solidFill>
              <a:schemeClr val="bg2">
                <a:lumMod val="10000"/>
              </a:schemeClr>
            </a:solidFill>
            <a:latin typeface="Calibri" panose="020F0502020204030204" pitchFamily="34" charset="0"/>
            <a:cs typeface="Calibri" panose="020F0502020204030204" pitchFamily="34" charset="0"/>
          </a:endParaRPr>
        </a:p>
      </dsp:txBody>
      <dsp:txXfrm>
        <a:off x="32914" y="719753"/>
        <a:ext cx="8305102" cy="608413"/>
      </dsp:txXfrm>
    </dsp:sp>
    <dsp:sp modelId="{DB81E14D-EE14-4686-A821-2C1E9ACFD7CD}">
      <dsp:nvSpPr>
        <dsp:cNvPr id="0" name=""/>
        <dsp:cNvSpPr/>
      </dsp:nvSpPr>
      <dsp:spPr>
        <a:xfrm>
          <a:off x="0" y="1373300"/>
          <a:ext cx="8370930" cy="674241"/>
        </a:xfrm>
        <a:prstGeom prst="roundRect">
          <a:avLst/>
        </a:prstGeom>
        <a:solidFill>
          <a:schemeClr val="accent2">
            <a:alpha val="90000"/>
            <a:hueOff val="0"/>
            <a:satOff val="0"/>
            <a:lumOff val="0"/>
            <a:alphaOff val="-16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tr-TR" sz="2000" b="1" kern="1200" dirty="0" smtClean="0">
              <a:solidFill>
                <a:schemeClr val="bg2">
                  <a:lumMod val="10000"/>
                </a:schemeClr>
              </a:solidFill>
              <a:latin typeface="Calibri" panose="020F0502020204030204" pitchFamily="34" charset="0"/>
              <a:cs typeface="Calibri" panose="020F0502020204030204" pitchFamily="34" charset="0"/>
            </a:rPr>
            <a:t>Ayakkabıcılık</a:t>
          </a:r>
          <a:endParaRPr lang="en-GB" sz="2000" b="1" kern="1200" dirty="0">
            <a:solidFill>
              <a:schemeClr val="bg2">
                <a:lumMod val="10000"/>
              </a:schemeClr>
            </a:solidFill>
            <a:latin typeface="Calibri" panose="020F0502020204030204" pitchFamily="34" charset="0"/>
            <a:cs typeface="Calibri" panose="020F0502020204030204" pitchFamily="34" charset="0"/>
          </a:endParaRPr>
        </a:p>
      </dsp:txBody>
      <dsp:txXfrm>
        <a:off x="32914" y="1406214"/>
        <a:ext cx="8305102" cy="608413"/>
      </dsp:txXfrm>
    </dsp:sp>
    <dsp:sp modelId="{B9FD64C5-0BB9-4D0E-BBD1-6839658FD523}">
      <dsp:nvSpPr>
        <dsp:cNvPr id="0" name=""/>
        <dsp:cNvSpPr/>
      </dsp:nvSpPr>
      <dsp:spPr>
        <a:xfrm>
          <a:off x="0" y="2059762"/>
          <a:ext cx="8370930" cy="674241"/>
        </a:xfrm>
        <a:prstGeom prst="roundRect">
          <a:avLst/>
        </a:prstGeom>
        <a:solidFill>
          <a:schemeClr val="accent2">
            <a:alpha val="90000"/>
            <a:hueOff val="0"/>
            <a:satOff val="0"/>
            <a:lumOff val="0"/>
            <a:alphaOff val="-24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tr-TR" sz="2000" b="1" i="0" kern="1200" dirty="0" smtClean="0">
              <a:solidFill>
                <a:schemeClr val="bg2">
                  <a:lumMod val="10000"/>
                </a:schemeClr>
              </a:solidFill>
              <a:latin typeface="Calibri" panose="020F0502020204030204" pitchFamily="34" charset="0"/>
              <a:cs typeface="Calibri" panose="020F0502020204030204" pitchFamily="34" charset="0"/>
            </a:rPr>
            <a:t>Mobilya imalatı</a:t>
          </a:r>
          <a:endParaRPr lang="en-GB" sz="2000" b="1" kern="1200" dirty="0">
            <a:solidFill>
              <a:schemeClr val="bg2">
                <a:lumMod val="10000"/>
              </a:schemeClr>
            </a:solidFill>
            <a:latin typeface="Calibri" panose="020F0502020204030204" pitchFamily="34" charset="0"/>
            <a:cs typeface="Calibri" panose="020F0502020204030204" pitchFamily="34" charset="0"/>
          </a:endParaRPr>
        </a:p>
      </dsp:txBody>
      <dsp:txXfrm>
        <a:off x="32914" y="2092676"/>
        <a:ext cx="8305102" cy="608413"/>
      </dsp:txXfrm>
    </dsp:sp>
    <dsp:sp modelId="{27BD52C3-4509-4286-AA44-3B44D55096C5}">
      <dsp:nvSpPr>
        <dsp:cNvPr id="0" name=""/>
        <dsp:cNvSpPr/>
      </dsp:nvSpPr>
      <dsp:spPr>
        <a:xfrm>
          <a:off x="0" y="2746224"/>
          <a:ext cx="8370930" cy="674241"/>
        </a:xfrm>
        <a:prstGeom prst="roundRect">
          <a:avLst/>
        </a:prstGeom>
        <a:solidFill>
          <a:schemeClr val="accent2">
            <a:alpha val="90000"/>
            <a:hueOff val="0"/>
            <a:satOff val="0"/>
            <a:lumOff val="0"/>
            <a:alphaOff val="-32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tr-TR" sz="2000" b="1" i="0" kern="1200" dirty="0" smtClean="0">
              <a:solidFill>
                <a:schemeClr val="bg2">
                  <a:lumMod val="10000"/>
                </a:schemeClr>
              </a:solidFill>
              <a:latin typeface="Calibri" panose="020F0502020204030204" pitchFamily="34" charset="0"/>
              <a:cs typeface="Calibri" panose="020F0502020204030204" pitchFamily="34" charset="0"/>
            </a:rPr>
            <a:t>Makine, teçhizat ve metal imalat ve onarım</a:t>
          </a:r>
          <a:endParaRPr lang="en-GB" sz="2000" b="1" i="0" kern="1200" dirty="0">
            <a:solidFill>
              <a:schemeClr val="bg2">
                <a:lumMod val="10000"/>
              </a:schemeClr>
            </a:solidFill>
            <a:latin typeface="Calibri" panose="020F0502020204030204" pitchFamily="34" charset="0"/>
            <a:cs typeface="Calibri" panose="020F0502020204030204" pitchFamily="34" charset="0"/>
          </a:endParaRPr>
        </a:p>
      </dsp:txBody>
      <dsp:txXfrm>
        <a:off x="32914" y="2779138"/>
        <a:ext cx="8305102" cy="608413"/>
      </dsp:txXfrm>
    </dsp:sp>
    <dsp:sp modelId="{EC3F3425-C185-498B-BE51-C6FF484CA7F2}">
      <dsp:nvSpPr>
        <dsp:cNvPr id="0" name=""/>
        <dsp:cNvSpPr/>
      </dsp:nvSpPr>
      <dsp:spPr>
        <a:xfrm>
          <a:off x="0" y="3432686"/>
          <a:ext cx="8370930" cy="674241"/>
        </a:xfrm>
        <a:prstGeom prst="roundRect">
          <a:avLst/>
        </a:prstGeom>
        <a:solidFill>
          <a:schemeClr val="accent2">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tr-TR" sz="2000" b="1" i="0" kern="1200" dirty="0" smtClean="0">
              <a:solidFill>
                <a:schemeClr val="bg2">
                  <a:lumMod val="10000"/>
                </a:schemeClr>
              </a:solidFill>
              <a:latin typeface="Calibri" panose="020F0502020204030204" pitchFamily="34" charset="0"/>
              <a:cs typeface="Calibri" panose="020F0502020204030204" pitchFamily="34" charset="0"/>
            </a:rPr>
            <a:t>Yenilikçi, yüksek teknoloji ve yüksek değer katan faaliyetler (Yazılım, tasarım, e-ticaret, yeni iş modelleri vs.)</a:t>
          </a:r>
          <a:endParaRPr lang="en-GB" sz="2000" b="1" i="0" kern="1200" dirty="0">
            <a:solidFill>
              <a:schemeClr val="bg2">
                <a:lumMod val="10000"/>
              </a:schemeClr>
            </a:solidFill>
            <a:latin typeface="Calibri" panose="020F0502020204030204" pitchFamily="34" charset="0"/>
            <a:cs typeface="Calibri" panose="020F0502020204030204" pitchFamily="34" charset="0"/>
          </a:endParaRPr>
        </a:p>
      </dsp:txBody>
      <dsp:txXfrm>
        <a:off x="32914" y="3465600"/>
        <a:ext cx="8305102" cy="6084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F50D6F-9588-415D-AB93-267AAFF1FA04}">
      <dsp:nvSpPr>
        <dsp:cNvPr id="0" name=""/>
        <dsp:cNvSpPr/>
      </dsp:nvSpPr>
      <dsp:spPr>
        <a:xfrm>
          <a:off x="244874" y="227578"/>
          <a:ext cx="3577320" cy="3262542"/>
        </a:xfrm>
        <a:prstGeom prst="roundRect">
          <a:avLst>
            <a:gd name="adj" fmla="val 100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rtl="0">
            <a:lnSpc>
              <a:spcPct val="90000"/>
            </a:lnSpc>
            <a:spcBef>
              <a:spcPct val="0"/>
            </a:spcBef>
            <a:spcAft>
              <a:spcPct val="35000"/>
            </a:spcAft>
          </a:pPr>
          <a:r>
            <a:rPr lang="tr-TR" sz="1600" b="0" i="0" kern="1200" dirty="0" smtClean="0">
              <a:solidFill>
                <a:schemeClr val="tx1"/>
              </a:solidFill>
              <a:latin typeface="Calibri" panose="020F0502020204030204" pitchFamily="34" charset="0"/>
              <a:cs typeface="Calibri" panose="020F0502020204030204" pitchFamily="34" charset="0"/>
            </a:rPr>
            <a:t>Bu Teklif Çağrısının Ana Hedef Grupları:</a:t>
          </a:r>
        </a:p>
        <a:p>
          <a:pPr lvl="0" algn="ctr" defTabSz="711200" rtl="0">
            <a:lnSpc>
              <a:spcPct val="90000"/>
            </a:lnSpc>
            <a:spcBef>
              <a:spcPct val="0"/>
            </a:spcBef>
            <a:spcAft>
              <a:spcPct val="35000"/>
            </a:spcAft>
          </a:pPr>
          <a:r>
            <a:rPr lang="en-US" sz="1600" b="0" i="0" kern="1200" dirty="0" err="1" smtClean="0">
              <a:solidFill>
                <a:schemeClr val="tx1"/>
              </a:solidFill>
              <a:latin typeface="Calibri" panose="020F0502020204030204" pitchFamily="34" charset="0"/>
              <a:cs typeface="Calibri" panose="020F0502020204030204" pitchFamily="34" charset="0"/>
            </a:rPr>
            <a:t>ilgili</a:t>
          </a:r>
          <a:r>
            <a:rPr lang="en-US" sz="1600" b="0" i="0" kern="1200" dirty="0" smtClean="0">
              <a:solidFill>
                <a:schemeClr val="tx1"/>
              </a:solidFill>
              <a:latin typeface="Calibri" panose="020F0502020204030204" pitchFamily="34" charset="0"/>
              <a:cs typeface="Calibri" panose="020F0502020204030204" pitchFamily="34" charset="0"/>
            </a:rPr>
            <a:t> </a:t>
          </a:r>
          <a:r>
            <a:rPr lang="en-US" sz="1600" b="0" i="0" kern="1200" dirty="0" err="1" smtClean="0">
              <a:solidFill>
                <a:schemeClr val="tx1"/>
              </a:solidFill>
              <a:latin typeface="Calibri" panose="020F0502020204030204" pitchFamily="34" charset="0"/>
              <a:cs typeface="Calibri" panose="020F0502020204030204" pitchFamily="34" charset="0"/>
            </a:rPr>
            <a:t>bir</a:t>
          </a:r>
          <a:r>
            <a:rPr lang="en-US" sz="1600" b="0" i="0" kern="1200" dirty="0" smtClean="0">
              <a:solidFill>
                <a:schemeClr val="tx1"/>
              </a:solidFill>
              <a:latin typeface="Calibri" panose="020F0502020204030204" pitchFamily="34" charset="0"/>
              <a:cs typeface="Calibri" panose="020F0502020204030204" pitchFamily="34" charset="0"/>
            </a:rPr>
            <a:t> </a:t>
          </a:r>
          <a:r>
            <a:rPr lang="en-US" sz="1600" b="0" i="0" kern="1200" dirty="0" err="1" smtClean="0">
              <a:solidFill>
                <a:schemeClr val="tx1"/>
              </a:solidFill>
              <a:latin typeface="Calibri" panose="020F0502020204030204" pitchFamily="34" charset="0"/>
              <a:cs typeface="Calibri" panose="020F0502020204030204" pitchFamily="34" charset="0"/>
            </a:rPr>
            <a:t>iş</a:t>
          </a:r>
          <a:r>
            <a:rPr lang="en-US" sz="1600" b="0" i="0" kern="1200" dirty="0" smtClean="0">
              <a:solidFill>
                <a:schemeClr val="tx1"/>
              </a:solidFill>
              <a:latin typeface="Calibri" panose="020F0502020204030204" pitchFamily="34" charset="0"/>
              <a:cs typeface="Calibri" panose="020F0502020204030204" pitchFamily="34" charset="0"/>
            </a:rPr>
            <a:t> </a:t>
          </a:r>
          <a:r>
            <a:rPr lang="en-US" sz="1600" b="0" i="0" kern="1200" dirty="0" err="1" smtClean="0">
              <a:solidFill>
                <a:schemeClr val="tx1"/>
              </a:solidFill>
              <a:latin typeface="Calibri" panose="020F0502020204030204" pitchFamily="34" charset="0"/>
              <a:cs typeface="Calibri" panose="020F0502020204030204" pitchFamily="34" charset="0"/>
            </a:rPr>
            <a:t>fikri</a:t>
          </a:r>
          <a:r>
            <a:rPr lang="en-US" sz="1600" b="0" i="0" kern="1200" dirty="0" smtClean="0">
              <a:solidFill>
                <a:schemeClr val="tx1"/>
              </a:solidFill>
              <a:latin typeface="Calibri" panose="020F0502020204030204" pitchFamily="34" charset="0"/>
              <a:cs typeface="Calibri" panose="020F0502020204030204" pitchFamily="34" charset="0"/>
            </a:rPr>
            <a:t> ve </a:t>
          </a:r>
          <a:r>
            <a:rPr lang="en-US" sz="1600" b="0" i="0" kern="1200" dirty="0" err="1" smtClean="0">
              <a:solidFill>
                <a:schemeClr val="tx1"/>
              </a:solidFill>
              <a:latin typeface="Calibri" panose="020F0502020204030204" pitchFamily="34" charset="0"/>
              <a:cs typeface="Calibri" panose="020F0502020204030204" pitchFamily="34" charset="0"/>
            </a:rPr>
            <a:t>işletme</a:t>
          </a:r>
          <a:r>
            <a:rPr lang="en-US" sz="1600" b="0" i="0" kern="1200" dirty="0" smtClean="0">
              <a:solidFill>
                <a:schemeClr val="tx1"/>
              </a:solidFill>
              <a:latin typeface="Calibri" panose="020F0502020204030204" pitchFamily="34" charset="0"/>
              <a:cs typeface="Calibri" panose="020F0502020204030204" pitchFamily="34" charset="0"/>
            </a:rPr>
            <a:t> </a:t>
          </a:r>
          <a:r>
            <a:rPr lang="en-US" sz="1600" b="0" i="0" kern="1200" dirty="0" err="1" smtClean="0">
              <a:solidFill>
                <a:schemeClr val="tx1"/>
              </a:solidFill>
              <a:latin typeface="Calibri" panose="020F0502020204030204" pitchFamily="34" charset="0"/>
              <a:cs typeface="Calibri" panose="020F0502020204030204" pitchFamily="34" charset="0"/>
            </a:rPr>
            <a:t>kurma</a:t>
          </a:r>
          <a:r>
            <a:rPr lang="en-US" sz="1600" b="0" i="0" kern="1200" dirty="0" smtClean="0">
              <a:solidFill>
                <a:schemeClr val="tx1"/>
              </a:solidFill>
              <a:latin typeface="Calibri" panose="020F0502020204030204" pitchFamily="34" charset="0"/>
              <a:cs typeface="Calibri" panose="020F0502020204030204" pitchFamily="34" charset="0"/>
            </a:rPr>
            <a:t> </a:t>
          </a:r>
          <a:r>
            <a:rPr lang="en-US" sz="1600" b="0" i="0" kern="1200" dirty="0" err="1" smtClean="0">
              <a:solidFill>
                <a:schemeClr val="tx1"/>
              </a:solidFill>
              <a:latin typeface="Calibri" panose="020F0502020204030204" pitchFamily="34" charset="0"/>
              <a:cs typeface="Calibri" panose="020F0502020204030204" pitchFamily="34" charset="0"/>
            </a:rPr>
            <a:t>niyeti</a:t>
          </a:r>
          <a:r>
            <a:rPr lang="en-US" sz="1600" b="0" i="0" kern="1200" dirty="0" smtClean="0">
              <a:solidFill>
                <a:schemeClr val="tx1"/>
              </a:solidFill>
              <a:latin typeface="Calibri" panose="020F0502020204030204" pitchFamily="34" charset="0"/>
              <a:cs typeface="Calibri" panose="020F0502020204030204" pitchFamily="34" charset="0"/>
            </a:rPr>
            <a:t> </a:t>
          </a:r>
          <a:r>
            <a:rPr lang="en-US" sz="1600" b="0" i="0" kern="1200" dirty="0" err="1" smtClean="0">
              <a:solidFill>
                <a:schemeClr val="tx1"/>
              </a:solidFill>
              <a:latin typeface="Calibri" panose="020F0502020204030204" pitchFamily="34" charset="0"/>
              <a:cs typeface="Calibri" panose="020F0502020204030204" pitchFamily="34" charset="0"/>
            </a:rPr>
            <a:t>olan</a:t>
          </a:r>
          <a:r>
            <a:rPr lang="en-US" sz="1600" b="0" i="0" kern="1200" dirty="0" smtClean="0">
              <a:solidFill>
                <a:schemeClr val="tx1"/>
              </a:solidFill>
              <a:latin typeface="Calibri" panose="020F0502020204030204" pitchFamily="34" charset="0"/>
              <a:cs typeface="Calibri" panose="020F0502020204030204" pitchFamily="34" charset="0"/>
            </a:rPr>
            <a:t> </a:t>
          </a:r>
          <a:r>
            <a:rPr lang="en-US" sz="1600" b="0" i="0" kern="1200" dirty="0" err="1" smtClean="0">
              <a:solidFill>
                <a:schemeClr val="tx1"/>
              </a:solidFill>
              <a:latin typeface="Calibri" panose="020F0502020204030204" pitchFamily="34" charset="0"/>
              <a:cs typeface="Calibri" panose="020F0502020204030204" pitchFamily="34" charset="0"/>
            </a:rPr>
            <a:t>Türk</a:t>
          </a:r>
          <a:r>
            <a:rPr lang="en-US" sz="1600" b="0" i="0" kern="1200" dirty="0" smtClean="0">
              <a:solidFill>
                <a:schemeClr val="tx1"/>
              </a:solidFill>
              <a:latin typeface="Calibri" panose="020F0502020204030204" pitchFamily="34" charset="0"/>
              <a:cs typeface="Calibri" panose="020F0502020204030204" pitchFamily="34" charset="0"/>
            </a:rPr>
            <a:t> </a:t>
          </a:r>
          <a:r>
            <a:rPr lang="en-US" sz="1600" b="0" i="0" kern="1200" dirty="0" err="1" smtClean="0">
              <a:solidFill>
                <a:schemeClr val="tx1"/>
              </a:solidFill>
              <a:latin typeface="Calibri" panose="020F0502020204030204" pitchFamily="34" charset="0"/>
              <a:cs typeface="Calibri" panose="020F0502020204030204" pitchFamily="34" charset="0"/>
            </a:rPr>
            <a:t>vatandaşları</a:t>
          </a:r>
          <a:r>
            <a:rPr lang="en-US" sz="1600" b="0" i="0" kern="1200" dirty="0" smtClean="0">
              <a:solidFill>
                <a:schemeClr val="tx1"/>
              </a:solidFill>
              <a:latin typeface="Calibri" panose="020F0502020204030204" pitchFamily="34" charset="0"/>
              <a:cs typeface="Calibri" panose="020F0502020204030204" pitchFamily="34" charset="0"/>
            </a:rPr>
            <a:t> ve </a:t>
          </a:r>
          <a:r>
            <a:rPr lang="en-US" sz="1600" b="0" i="0" kern="1200" dirty="0" err="1" smtClean="0">
              <a:solidFill>
                <a:schemeClr val="tx1"/>
              </a:solidFill>
              <a:latin typeface="Calibri" panose="020F0502020204030204" pitchFamily="34" charset="0"/>
              <a:cs typeface="Calibri" panose="020F0502020204030204" pitchFamily="34" charset="0"/>
            </a:rPr>
            <a:t>Geçici</a:t>
          </a:r>
          <a:r>
            <a:rPr lang="en-US" sz="1600" b="0" i="0" kern="1200" dirty="0" smtClean="0">
              <a:solidFill>
                <a:schemeClr val="tx1"/>
              </a:solidFill>
              <a:latin typeface="Calibri" panose="020F0502020204030204" pitchFamily="34" charset="0"/>
              <a:cs typeface="Calibri" panose="020F0502020204030204" pitchFamily="34" charset="0"/>
            </a:rPr>
            <a:t> </a:t>
          </a:r>
          <a:r>
            <a:rPr lang="en-US" sz="1600" b="0" i="0" kern="1200" dirty="0" err="1" smtClean="0">
              <a:solidFill>
                <a:schemeClr val="tx1"/>
              </a:solidFill>
              <a:latin typeface="Calibri" panose="020F0502020204030204" pitchFamily="34" charset="0"/>
              <a:cs typeface="Calibri" panose="020F0502020204030204" pitchFamily="34" charset="0"/>
            </a:rPr>
            <a:t>Koruma</a:t>
          </a:r>
          <a:r>
            <a:rPr lang="en-US" sz="1600" b="0" i="0" kern="1200" dirty="0" smtClean="0">
              <a:solidFill>
                <a:schemeClr val="tx1"/>
              </a:solidFill>
              <a:latin typeface="Calibri" panose="020F0502020204030204" pitchFamily="34" charset="0"/>
              <a:cs typeface="Calibri" panose="020F0502020204030204" pitchFamily="34" charset="0"/>
            </a:rPr>
            <a:t> </a:t>
          </a:r>
          <a:r>
            <a:rPr lang="en-US" sz="1600" b="0" i="0" kern="1200" dirty="0" err="1" smtClean="0">
              <a:solidFill>
                <a:schemeClr val="tx1"/>
              </a:solidFill>
              <a:latin typeface="Calibri" panose="020F0502020204030204" pitchFamily="34" charset="0"/>
              <a:cs typeface="Calibri" panose="020F0502020204030204" pitchFamily="34" charset="0"/>
            </a:rPr>
            <a:t>altındaki</a:t>
          </a:r>
          <a:r>
            <a:rPr lang="en-US" sz="1600" b="0" i="0" kern="1200" dirty="0" smtClean="0">
              <a:solidFill>
                <a:schemeClr val="tx1"/>
              </a:solidFill>
              <a:latin typeface="Calibri" panose="020F0502020204030204" pitchFamily="34" charset="0"/>
              <a:cs typeface="Calibri" panose="020F0502020204030204" pitchFamily="34" charset="0"/>
            </a:rPr>
            <a:t> </a:t>
          </a:r>
          <a:r>
            <a:rPr lang="en-US" sz="1600" b="0" i="0" kern="1200" dirty="0" err="1" smtClean="0">
              <a:solidFill>
                <a:schemeClr val="tx1"/>
              </a:solidFill>
              <a:latin typeface="Calibri" panose="020F0502020204030204" pitchFamily="34" charset="0"/>
              <a:cs typeface="Calibri" panose="020F0502020204030204" pitchFamily="34" charset="0"/>
            </a:rPr>
            <a:t>Suriyeliler</a:t>
          </a:r>
          <a:r>
            <a:rPr lang="en-US" sz="1600" b="0" i="0" kern="1200" dirty="0" smtClean="0">
              <a:solidFill>
                <a:schemeClr val="tx1"/>
              </a:solidFill>
              <a:latin typeface="Calibri" panose="020F0502020204030204" pitchFamily="34" charset="0"/>
              <a:cs typeface="Calibri" panose="020F0502020204030204" pitchFamily="34" charset="0"/>
            </a:rPr>
            <a:t> </a:t>
          </a:r>
          <a:r>
            <a:rPr lang="en-US" sz="1600" b="0" i="0" kern="1200" dirty="0" err="1" smtClean="0">
              <a:solidFill>
                <a:schemeClr val="tx1"/>
              </a:solidFill>
              <a:latin typeface="Calibri" panose="020F0502020204030204" pitchFamily="34" charset="0"/>
              <a:cs typeface="Calibri" panose="020F0502020204030204" pitchFamily="34" charset="0"/>
            </a:rPr>
            <a:t>arasındaki</a:t>
          </a:r>
          <a:r>
            <a:rPr lang="en-US" sz="1600" b="0" i="0" kern="1200" dirty="0" smtClean="0">
              <a:solidFill>
                <a:schemeClr val="tx1"/>
              </a:solidFill>
              <a:latin typeface="Calibri" panose="020F0502020204030204" pitchFamily="34" charset="0"/>
              <a:cs typeface="Calibri" panose="020F0502020204030204" pitchFamily="34" charset="0"/>
            </a:rPr>
            <a:t> </a:t>
          </a:r>
          <a:r>
            <a:rPr lang="en-US" sz="1600" b="0" i="0" kern="1200" dirty="0" err="1" smtClean="0">
              <a:solidFill>
                <a:schemeClr val="tx1"/>
              </a:solidFill>
              <a:latin typeface="Calibri" panose="020F0502020204030204" pitchFamily="34" charset="0"/>
              <a:cs typeface="Calibri" panose="020F0502020204030204" pitchFamily="34" charset="0"/>
            </a:rPr>
            <a:t>potansiyel</a:t>
          </a:r>
          <a:r>
            <a:rPr lang="en-US" sz="1600" b="0" i="0" kern="1200" dirty="0" smtClean="0">
              <a:solidFill>
                <a:schemeClr val="tx1"/>
              </a:solidFill>
              <a:latin typeface="Calibri" panose="020F0502020204030204" pitchFamily="34" charset="0"/>
              <a:cs typeface="Calibri" panose="020F0502020204030204" pitchFamily="34" charset="0"/>
            </a:rPr>
            <a:t> </a:t>
          </a:r>
          <a:r>
            <a:rPr lang="en-US" sz="1600" b="0" i="0" kern="1200" dirty="0" err="1" smtClean="0">
              <a:solidFill>
                <a:schemeClr val="tx1"/>
              </a:solidFill>
              <a:latin typeface="Calibri" panose="020F0502020204030204" pitchFamily="34" charset="0"/>
              <a:cs typeface="Calibri" panose="020F0502020204030204" pitchFamily="34" charset="0"/>
            </a:rPr>
            <a:t>girişimcilerdir</a:t>
          </a:r>
          <a:r>
            <a:rPr lang="en-US" sz="1600" b="0" i="0" kern="1200" dirty="0" smtClean="0">
              <a:solidFill>
                <a:schemeClr val="tx1"/>
              </a:solidFill>
              <a:latin typeface="Calibri" panose="020F0502020204030204" pitchFamily="34" charset="0"/>
              <a:cs typeface="Calibri" panose="020F0502020204030204" pitchFamily="34" charset="0"/>
            </a:rPr>
            <a:t>.</a:t>
          </a:r>
          <a:endParaRPr lang="en-GB" sz="1600" b="1" kern="1200" dirty="0">
            <a:solidFill>
              <a:schemeClr val="tx1"/>
            </a:solidFill>
            <a:latin typeface="Calibri" panose="020F0502020204030204" pitchFamily="34" charset="0"/>
            <a:cs typeface="Calibri" panose="020F0502020204030204" pitchFamily="34" charset="0"/>
          </a:endParaRPr>
        </a:p>
      </dsp:txBody>
      <dsp:txXfrm>
        <a:off x="340431" y="323135"/>
        <a:ext cx="3386206" cy="3071428"/>
      </dsp:txXfrm>
    </dsp:sp>
    <dsp:sp modelId="{F41B8B2B-30A4-41C2-A21A-7827B93CADE8}">
      <dsp:nvSpPr>
        <dsp:cNvPr id="0" name=""/>
        <dsp:cNvSpPr/>
      </dsp:nvSpPr>
      <dsp:spPr>
        <a:xfrm>
          <a:off x="4202106" y="184215"/>
          <a:ext cx="3712878" cy="3337677"/>
        </a:xfrm>
        <a:prstGeom prst="roundRect">
          <a:avLst>
            <a:gd name="adj" fmla="val 100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rtl="0">
            <a:lnSpc>
              <a:spcPct val="90000"/>
            </a:lnSpc>
            <a:spcBef>
              <a:spcPct val="0"/>
            </a:spcBef>
            <a:spcAft>
              <a:spcPct val="35000"/>
            </a:spcAft>
          </a:pPr>
          <a:r>
            <a:rPr lang="tr-TR" sz="1600" b="0" i="0" kern="1200" dirty="0" smtClean="0">
              <a:solidFill>
                <a:schemeClr val="tx1"/>
              </a:solidFill>
              <a:latin typeface="Calibri" panose="020F0502020204030204" pitchFamily="34" charset="0"/>
              <a:cs typeface="Calibri" panose="020F0502020204030204" pitchFamily="34" charset="0"/>
            </a:rPr>
            <a:t>Nihai Faydalanıcılar:</a:t>
          </a:r>
        </a:p>
        <a:p>
          <a:pPr lvl="0" algn="ctr" defTabSz="711200" rtl="0">
            <a:lnSpc>
              <a:spcPct val="90000"/>
            </a:lnSpc>
            <a:spcBef>
              <a:spcPct val="0"/>
            </a:spcBef>
            <a:spcAft>
              <a:spcPct val="35000"/>
            </a:spcAft>
          </a:pPr>
          <a:r>
            <a:rPr lang="tr-TR" sz="1600" b="0" i="0" kern="1200" dirty="0" smtClean="0">
              <a:solidFill>
                <a:schemeClr val="tx1"/>
              </a:solidFill>
              <a:latin typeface="Calibri" panose="020F0502020204030204" pitchFamily="34" charset="0"/>
              <a:cs typeface="Calibri" panose="020F0502020204030204" pitchFamily="34" charset="0"/>
            </a:rPr>
            <a:t>D</a:t>
          </a:r>
          <a:r>
            <a:rPr lang="en-US" sz="1600" b="0" i="0" kern="1200" dirty="0" err="1" smtClean="0">
              <a:solidFill>
                <a:schemeClr val="tx1"/>
              </a:solidFill>
              <a:latin typeface="Calibri" panose="020F0502020204030204" pitchFamily="34" charset="0"/>
              <a:cs typeface="Calibri" panose="020F0502020204030204" pitchFamily="34" charset="0"/>
            </a:rPr>
            <a:t>estek</a:t>
          </a:r>
          <a:r>
            <a:rPr lang="en-US" sz="1600" b="0" i="0" kern="1200" dirty="0" smtClean="0">
              <a:solidFill>
                <a:schemeClr val="tx1"/>
              </a:solidFill>
              <a:latin typeface="Calibri" panose="020F0502020204030204" pitchFamily="34" charset="0"/>
              <a:cs typeface="Calibri" panose="020F0502020204030204" pitchFamily="34" charset="0"/>
            </a:rPr>
            <a:t> </a:t>
          </a:r>
          <a:r>
            <a:rPr lang="en-US" sz="1600" b="0" i="0" kern="1200" dirty="0" err="1" smtClean="0">
              <a:solidFill>
                <a:schemeClr val="tx1"/>
              </a:solidFill>
              <a:latin typeface="Calibri" panose="020F0502020204030204" pitchFamily="34" charset="0"/>
              <a:cs typeface="Calibri" panose="020F0502020204030204" pitchFamily="34" charset="0"/>
            </a:rPr>
            <a:t>programı</a:t>
          </a:r>
          <a:r>
            <a:rPr lang="en-US" sz="1600" b="0" i="0" kern="1200" dirty="0" smtClean="0">
              <a:solidFill>
                <a:schemeClr val="tx1"/>
              </a:solidFill>
              <a:latin typeface="Calibri" panose="020F0502020204030204" pitchFamily="34" charset="0"/>
              <a:cs typeface="Calibri" panose="020F0502020204030204" pitchFamily="34" charset="0"/>
            </a:rPr>
            <a:t> </a:t>
          </a:r>
          <a:r>
            <a:rPr lang="en-US" sz="1600" b="0" i="0" kern="1200" dirty="0" err="1" smtClean="0">
              <a:solidFill>
                <a:schemeClr val="tx1"/>
              </a:solidFill>
              <a:latin typeface="Calibri" panose="020F0502020204030204" pitchFamily="34" charset="0"/>
              <a:cs typeface="Calibri" panose="020F0502020204030204" pitchFamily="34" charset="0"/>
            </a:rPr>
            <a:t>tarafından</a:t>
          </a:r>
          <a:r>
            <a:rPr lang="en-US" sz="1600" b="0" i="0" kern="1200" dirty="0" smtClean="0">
              <a:solidFill>
                <a:schemeClr val="tx1"/>
              </a:solidFill>
              <a:latin typeface="Calibri" panose="020F0502020204030204" pitchFamily="34" charset="0"/>
              <a:cs typeface="Calibri" panose="020F0502020204030204" pitchFamily="34" charset="0"/>
            </a:rPr>
            <a:t> </a:t>
          </a:r>
          <a:r>
            <a:rPr lang="en-US" sz="1600" b="0" i="0" kern="1200" dirty="0" err="1" smtClean="0">
              <a:solidFill>
                <a:schemeClr val="tx1"/>
              </a:solidFill>
              <a:latin typeface="Calibri" panose="020F0502020204030204" pitchFamily="34" charset="0"/>
              <a:cs typeface="Calibri" panose="020F0502020204030204" pitchFamily="34" charset="0"/>
            </a:rPr>
            <a:t>teşvik</a:t>
          </a:r>
          <a:r>
            <a:rPr lang="en-US" sz="1600" b="0" i="0" kern="1200" dirty="0" smtClean="0">
              <a:solidFill>
                <a:schemeClr val="tx1"/>
              </a:solidFill>
              <a:latin typeface="Calibri" panose="020F0502020204030204" pitchFamily="34" charset="0"/>
              <a:cs typeface="Calibri" panose="020F0502020204030204" pitchFamily="34" charset="0"/>
            </a:rPr>
            <a:t> </a:t>
          </a:r>
          <a:r>
            <a:rPr lang="en-US" sz="1600" b="0" i="0" kern="1200" dirty="0" err="1" smtClean="0">
              <a:solidFill>
                <a:schemeClr val="tx1"/>
              </a:solidFill>
              <a:latin typeface="Calibri" panose="020F0502020204030204" pitchFamily="34" charset="0"/>
              <a:cs typeface="Calibri" panose="020F0502020204030204" pitchFamily="34" charset="0"/>
            </a:rPr>
            <a:t>edilen</a:t>
          </a:r>
          <a:r>
            <a:rPr lang="en-US" sz="1600" b="0" i="0" kern="1200" dirty="0" smtClean="0">
              <a:solidFill>
                <a:schemeClr val="tx1"/>
              </a:solidFill>
              <a:latin typeface="Calibri" panose="020F0502020204030204" pitchFamily="34" charset="0"/>
              <a:cs typeface="Calibri" panose="020F0502020204030204" pitchFamily="34" charset="0"/>
            </a:rPr>
            <a:t> </a:t>
          </a:r>
          <a:r>
            <a:rPr lang="en-US" sz="1600" b="0" i="0" kern="1200" dirty="0" err="1" smtClean="0">
              <a:solidFill>
                <a:schemeClr val="tx1"/>
              </a:solidFill>
              <a:latin typeface="Calibri" panose="020F0502020204030204" pitchFamily="34" charset="0"/>
              <a:cs typeface="Calibri" panose="020F0502020204030204" pitchFamily="34" charset="0"/>
            </a:rPr>
            <a:t>ekonomik</a:t>
          </a:r>
          <a:r>
            <a:rPr lang="en-US" sz="1600" b="0" i="0" kern="1200" dirty="0" smtClean="0">
              <a:solidFill>
                <a:schemeClr val="tx1"/>
              </a:solidFill>
              <a:latin typeface="Calibri" panose="020F0502020204030204" pitchFamily="34" charset="0"/>
              <a:cs typeface="Calibri" panose="020F0502020204030204" pitchFamily="34" charset="0"/>
            </a:rPr>
            <a:t> </a:t>
          </a:r>
          <a:r>
            <a:rPr lang="en-US" sz="1600" b="0" i="0" kern="1200" dirty="0" err="1" smtClean="0">
              <a:solidFill>
                <a:schemeClr val="tx1"/>
              </a:solidFill>
              <a:latin typeface="Calibri" panose="020F0502020204030204" pitchFamily="34" charset="0"/>
              <a:cs typeface="Calibri" panose="020F0502020204030204" pitchFamily="34" charset="0"/>
            </a:rPr>
            <a:t>kalkınma</a:t>
          </a:r>
          <a:r>
            <a:rPr lang="en-US" sz="1600" b="0" i="0" kern="1200" dirty="0" smtClean="0">
              <a:solidFill>
                <a:schemeClr val="tx1"/>
              </a:solidFill>
              <a:latin typeface="Calibri" panose="020F0502020204030204" pitchFamily="34" charset="0"/>
              <a:cs typeface="Calibri" panose="020F0502020204030204" pitchFamily="34" charset="0"/>
            </a:rPr>
            <a:t> ve </a:t>
          </a:r>
          <a:r>
            <a:rPr lang="en-US" sz="1600" b="0" i="0" kern="1200" dirty="0" err="1" smtClean="0">
              <a:solidFill>
                <a:schemeClr val="tx1"/>
              </a:solidFill>
              <a:latin typeface="Calibri" panose="020F0502020204030204" pitchFamily="34" charset="0"/>
              <a:cs typeface="Calibri" panose="020F0502020204030204" pitchFamily="34" charset="0"/>
            </a:rPr>
            <a:t>sosyo-ekonomik</a:t>
          </a:r>
          <a:r>
            <a:rPr lang="en-US" sz="1600" b="0" i="0" kern="1200" dirty="0" smtClean="0">
              <a:solidFill>
                <a:schemeClr val="tx1"/>
              </a:solidFill>
              <a:latin typeface="Calibri" panose="020F0502020204030204" pitchFamily="34" charset="0"/>
              <a:cs typeface="Calibri" panose="020F0502020204030204" pitchFamily="34" charset="0"/>
            </a:rPr>
            <a:t> </a:t>
          </a:r>
          <a:r>
            <a:rPr lang="en-US" sz="1600" b="0" i="0" kern="1200" dirty="0" err="1" smtClean="0">
              <a:solidFill>
                <a:schemeClr val="tx1"/>
              </a:solidFill>
              <a:latin typeface="Calibri" panose="020F0502020204030204" pitchFamily="34" charset="0"/>
              <a:cs typeface="Calibri" panose="020F0502020204030204" pitchFamily="34" charset="0"/>
            </a:rPr>
            <a:t>entegrasyondan</a:t>
          </a:r>
          <a:r>
            <a:rPr lang="en-US" sz="1600" b="0" i="0" kern="1200" dirty="0" smtClean="0">
              <a:solidFill>
                <a:schemeClr val="tx1"/>
              </a:solidFill>
              <a:latin typeface="Calibri" panose="020F0502020204030204" pitchFamily="34" charset="0"/>
              <a:cs typeface="Calibri" panose="020F0502020204030204" pitchFamily="34" charset="0"/>
            </a:rPr>
            <a:t> </a:t>
          </a:r>
          <a:r>
            <a:rPr lang="en-US" sz="1600" b="0" i="0" kern="1200" dirty="0" err="1" smtClean="0">
              <a:solidFill>
                <a:schemeClr val="tx1"/>
              </a:solidFill>
              <a:latin typeface="Calibri" panose="020F0502020204030204" pitchFamily="34" charset="0"/>
              <a:cs typeface="Calibri" panose="020F0502020204030204" pitchFamily="34" charset="0"/>
            </a:rPr>
            <a:t>yararlanan</a:t>
          </a:r>
          <a:r>
            <a:rPr lang="en-US" sz="1600" b="0" i="0" kern="1200" dirty="0" smtClean="0">
              <a:solidFill>
                <a:schemeClr val="tx1"/>
              </a:solidFill>
              <a:latin typeface="Calibri" panose="020F0502020204030204" pitchFamily="34" charset="0"/>
              <a:cs typeface="Calibri" panose="020F0502020204030204" pitchFamily="34" charset="0"/>
            </a:rPr>
            <a:t> </a:t>
          </a:r>
          <a:r>
            <a:rPr lang="en-US" sz="1600" b="0" i="0" kern="1200" dirty="0" err="1" smtClean="0">
              <a:solidFill>
                <a:schemeClr val="tx1"/>
              </a:solidFill>
              <a:latin typeface="Calibri" panose="020F0502020204030204" pitchFamily="34" charset="0"/>
              <a:cs typeface="Calibri" panose="020F0502020204030204" pitchFamily="34" charset="0"/>
            </a:rPr>
            <a:t>işletmelerin</a:t>
          </a:r>
          <a:r>
            <a:rPr lang="en-US" sz="1600" b="0" i="0" kern="1200" dirty="0" smtClean="0">
              <a:solidFill>
                <a:schemeClr val="tx1"/>
              </a:solidFill>
              <a:latin typeface="Calibri" panose="020F0502020204030204" pitchFamily="34" charset="0"/>
              <a:cs typeface="Calibri" panose="020F0502020204030204" pitchFamily="34" charset="0"/>
            </a:rPr>
            <a:t> </a:t>
          </a:r>
          <a:r>
            <a:rPr lang="en-US" sz="1600" b="0" i="0" kern="1200" dirty="0" err="1" smtClean="0">
              <a:solidFill>
                <a:schemeClr val="tx1"/>
              </a:solidFill>
              <a:latin typeface="Calibri" panose="020F0502020204030204" pitchFamily="34" charset="0"/>
              <a:cs typeface="Calibri" panose="020F0502020204030204" pitchFamily="34" charset="0"/>
            </a:rPr>
            <a:t>sahibi</a:t>
          </a:r>
          <a:r>
            <a:rPr lang="en-US" sz="1600" b="0" i="0" kern="1200" dirty="0" smtClean="0">
              <a:solidFill>
                <a:schemeClr val="tx1"/>
              </a:solidFill>
              <a:latin typeface="Calibri" panose="020F0502020204030204" pitchFamily="34" charset="0"/>
              <a:cs typeface="Calibri" panose="020F0502020204030204" pitchFamily="34" charset="0"/>
            </a:rPr>
            <a:t>, </a:t>
          </a:r>
          <a:r>
            <a:rPr lang="en-US" sz="1600" b="0" i="0" kern="1200" dirty="0" err="1" smtClean="0">
              <a:solidFill>
                <a:schemeClr val="tx1"/>
              </a:solidFill>
              <a:latin typeface="Calibri" panose="020F0502020204030204" pitchFamily="34" charset="0"/>
              <a:cs typeface="Calibri" panose="020F0502020204030204" pitchFamily="34" charset="0"/>
            </a:rPr>
            <a:t>hissedarı</a:t>
          </a:r>
          <a:r>
            <a:rPr lang="en-US" sz="1600" b="0" i="0" kern="1200" dirty="0" smtClean="0">
              <a:solidFill>
                <a:schemeClr val="tx1"/>
              </a:solidFill>
              <a:latin typeface="Calibri" panose="020F0502020204030204" pitchFamily="34" charset="0"/>
              <a:cs typeface="Calibri" panose="020F0502020204030204" pitchFamily="34" charset="0"/>
            </a:rPr>
            <a:t> </a:t>
          </a:r>
          <a:r>
            <a:rPr lang="en-US" sz="1600" b="0" i="0" kern="1200" dirty="0" err="1" smtClean="0">
              <a:solidFill>
                <a:schemeClr val="tx1"/>
              </a:solidFill>
              <a:latin typeface="Calibri" panose="020F0502020204030204" pitchFamily="34" charset="0"/>
              <a:cs typeface="Calibri" panose="020F0502020204030204" pitchFamily="34" charset="0"/>
            </a:rPr>
            <a:t>veya</a:t>
          </a:r>
          <a:r>
            <a:rPr lang="en-US" sz="1600" b="0" i="0" kern="1200" dirty="0" smtClean="0">
              <a:solidFill>
                <a:schemeClr val="tx1"/>
              </a:solidFill>
              <a:latin typeface="Calibri" panose="020F0502020204030204" pitchFamily="34" charset="0"/>
              <a:cs typeface="Calibri" panose="020F0502020204030204" pitchFamily="34" charset="0"/>
            </a:rPr>
            <a:t> </a:t>
          </a:r>
          <a:r>
            <a:rPr lang="en-US" sz="1600" b="0" i="0" kern="1200" dirty="0" err="1" smtClean="0">
              <a:solidFill>
                <a:schemeClr val="tx1"/>
              </a:solidFill>
              <a:latin typeface="Calibri" panose="020F0502020204030204" pitchFamily="34" charset="0"/>
              <a:cs typeface="Calibri" panose="020F0502020204030204" pitchFamily="34" charset="0"/>
            </a:rPr>
            <a:t>çalışanı</a:t>
          </a:r>
          <a:r>
            <a:rPr lang="en-US" sz="1600" b="0" i="0" kern="1200" dirty="0" smtClean="0">
              <a:solidFill>
                <a:schemeClr val="tx1"/>
              </a:solidFill>
              <a:latin typeface="Calibri" panose="020F0502020204030204" pitchFamily="34" charset="0"/>
              <a:cs typeface="Calibri" panose="020F0502020204030204" pitchFamily="34" charset="0"/>
            </a:rPr>
            <a:t> </a:t>
          </a:r>
          <a:r>
            <a:rPr lang="en-US" sz="1600" b="0" i="0" kern="1200" dirty="0" err="1" smtClean="0">
              <a:solidFill>
                <a:schemeClr val="tx1"/>
              </a:solidFill>
              <a:latin typeface="Calibri" panose="020F0502020204030204" pitchFamily="34" charset="0"/>
              <a:cs typeface="Calibri" panose="020F0502020204030204" pitchFamily="34" charset="0"/>
            </a:rPr>
            <a:t>olan</a:t>
          </a:r>
          <a:r>
            <a:rPr lang="en-US" sz="1600" b="0" i="0" kern="1200" dirty="0" smtClean="0">
              <a:solidFill>
                <a:schemeClr val="tx1"/>
              </a:solidFill>
              <a:latin typeface="Calibri" panose="020F0502020204030204" pitchFamily="34" charset="0"/>
              <a:cs typeface="Calibri" panose="020F0502020204030204" pitchFamily="34" charset="0"/>
            </a:rPr>
            <a:t> </a:t>
          </a:r>
          <a:r>
            <a:rPr lang="en-US" sz="1600" b="0" i="0" kern="1200" dirty="0" err="1" smtClean="0">
              <a:solidFill>
                <a:schemeClr val="tx1"/>
              </a:solidFill>
              <a:latin typeface="Calibri" panose="020F0502020204030204" pitchFamily="34" charset="0"/>
              <a:cs typeface="Calibri" panose="020F0502020204030204" pitchFamily="34" charset="0"/>
            </a:rPr>
            <a:t>Türkiye</a:t>
          </a:r>
          <a:r>
            <a:rPr lang="en-US" sz="1600" b="0" i="0" kern="1200" dirty="0" smtClean="0">
              <a:solidFill>
                <a:schemeClr val="tx1"/>
              </a:solidFill>
              <a:latin typeface="Calibri" panose="020F0502020204030204" pitchFamily="34" charset="0"/>
              <a:cs typeface="Calibri" panose="020F0502020204030204" pitchFamily="34" charset="0"/>
            </a:rPr>
            <a:t> </a:t>
          </a:r>
          <a:r>
            <a:rPr lang="en-US" sz="1600" b="0" i="0" kern="1200" dirty="0" err="1" smtClean="0">
              <a:solidFill>
                <a:schemeClr val="tx1"/>
              </a:solidFill>
              <a:latin typeface="Calibri" panose="020F0502020204030204" pitchFamily="34" charset="0"/>
              <a:cs typeface="Calibri" panose="020F0502020204030204" pitchFamily="34" charset="0"/>
            </a:rPr>
            <a:t>vatandaşları</a:t>
          </a:r>
          <a:r>
            <a:rPr lang="en-US" sz="1600" b="0" i="0" kern="1200" dirty="0" smtClean="0">
              <a:solidFill>
                <a:schemeClr val="tx1"/>
              </a:solidFill>
              <a:latin typeface="Calibri" panose="020F0502020204030204" pitchFamily="34" charset="0"/>
              <a:cs typeface="Calibri" panose="020F0502020204030204" pitchFamily="34" charset="0"/>
            </a:rPr>
            <a:t> ve </a:t>
          </a:r>
          <a:r>
            <a:rPr lang="en-US" sz="1600" b="0" i="0" kern="1200" dirty="0" err="1" smtClean="0">
              <a:solidFill>
                <a:schemeClr val="tx1"/>
              </a:solidFill>
              <a:latin typeface="Calibri" panose="020F0502020204030204" pitchFamily="34" charset="0"/>
              <a:cs typeface="Calibri" panose="020F0502020204030204" pitchFamily="34" charset="0"/>
            </a:rPr>
            <a:t>Türkiye’deki</a:t>
          </a:r>
          <a:r>
            <a:rPr lang="en-US" sz="1600" b="0" i="0" kern="1200" dirty="0" smtClean="0">
              <a:solidFill>
                <a:schemeClr val="tx1"/>
              </a:solidFill>
              <a:latin typeface="Calibri" panose="020F0502020204030204" pitchFamily="34" charset="0"/>
              <a:cs typeface="Calibri" panose="020F0502020204030204" pitchFamily="34" charset="0"/>
            </a:rPr>
            <a:t> </a:t>
          </a:r>
          <a:r>
            <a:rPr lang="en-US" sz="1600" b="0" i="0" kern="1200" dirty="0" err="1" smtClean="0">
              <a:solidFill>
                <a:schemeClr val="tx1"/>
              </a:solidFill>
              <a:latin typeface="Calibri" panose="020F0502020204030204" pitchFamily="34" charset="0"/>
              <a:cs typeface="Calibri" panose="020F0502020204030204" pitchFamily="34" charset="0"/>
            </a:rPr>
            <a:t>Geçici</a:t>
          </a:r>
          <a:r>
            <a:rPr lang="en-US" sz="1600" b="0" i="0" kern="1200" dirty="0" smtClean="0">
              <a:solidFill>
                <a:schemeClr val="tx1"/>
              </a:solidFill>
              <a:latin typeface="Calibri" panose="020F0502020204030204" pitchFamily="34" charset="0"/>
              <a:cs typeface="Calibri" panose="020F0502020204030204" pitchFamily="34" charset="0"/>
            </a:rPr>
            <a:t> </a:t>
          </a:r>
          <a:r>
            <a:rPr lang="en-US" sz="1600" b="0" i="0" kern="1200" dirty="0" err="1" smtClean="0">
              <a:solidFill>
                <a:schemeClr val="tx1"/>
              </a:solidFill>
              <a:latin typeface="Calibri" panose="020F0502020204030204" pitchFamily="34" charset="0"/>
              <a:cs typeface="Calibri" panose="020F0502020204030204" pitchFamily="34" charset="0"/>
            </a:rPr>
            <a:t>Koruma</a:t>
          </a:r>
          <a:r>
            <a:rPr lang="en-US" sz="1600" b="0" i="0" kern="1200" dirty="0" smtClean="0">
              <a:solidFill>
                <a:schemeClr val="tx1"/>
              </a:solidFill>
              <a:latin typeface="Calibri" panose="020F0502020204030204" pitchFamily="34" charset="0"/>
              <a:cs typeface="Calibri" panose="020F0502020204030204" pitchFamily="34" charset="0"/>
            </a:rPr>
            <a:t> </a:t>
          </a:r>
          <a:r>
            <a:rPr lang="en-US" sz="1600" b="0" i="0" kern="1200" dirty="0" err="1" smtClean="0">
              <a:solidFill>
                <a:schemeClr val="tx1"/>
              </a:solidFill>
              <a:latin typeface="Calibri" panose="020F0502020204030204" pitchFamily="34" charset="0"/>
              <a:cs typeface="Calibri" panose="020F0502020204030204" pitchFamily="34" charset="0"/>
            </a:rPr>
            <a:t>altındaki</a:t>
          </a:r>
          <a:r>
            <a:rPr lang="en-US" sz="1600" b="0" i="0" kern="1200" dirty="0" smtClean="0">
              <a:solidFill>
                <a:schemeClr val="tx1"/>
              </a:solidFill>
              <a:latin typeface="Calibri" panose="020F0502020204030204" pitchFamily="34" charset="0"/>
              <a:cs typeface="Calibri" panose="020F0502020204030204" pitchFamily="34" charset="0"/>
            </a:rPr>
            <a:t> </a:t>
          </a:r>
          <a:r>
            <a:rPr lang="en-US" sz="1600" b="0" i="0" kern="1200" dirty="0" err="1" smtClean="0">
              <a:solidFill>
                <a:schemeClr val="tx1"/>
              </a:solidFill>
              <a:latin typeface="Calibri" panose="020F0502020204030204" pitchFamily="34" charset="0"/>
              <a:cs typeface="Calibri" panose="020F0502020204030204" pitchFamily="34" charset="0"/>
            </a:rPr>
            <a:t>Suriyeliler</a:t>
          </a:r>
          <a:r>
            <a:rPr lang="en-US" sz="1600" b="0" i="0" kern="1200" dirty="0" smtClean="0">
              <a:solidFill>
                <a:schemeClr val="tx1"/>
              </a:solidFill>
              <a:latin typeface="Calibri" panose="020F0502020204030204" pitchFamily="34" charset="0"/>
              <a:cs typeface="Calibri" panose="020F0502020204030204" pitchFamily="34" charset="0"/>
            </a:rPr>
            <a:t>, </a:t>
          </a:r>
          <a:r>
            <a:rPr lang="en-US" sz="1600" b="0" i="0" kern="1200" dirty="0" err="1" smtClean="0">
              <a:solidFill>
                <a:schemeClr val="tx1"/>
              </a:solidFill>
              <a:latin typeface="Calibri" panose="020F0502020204030204" pitchFamily="34" charset="0"/>
              <a:cs typeface="Calibri" panose="020F0502020204030204" pitchFamily="34" charset="0"/>
            </a:rPr>
            <a:t>onların</a:t>
          </a:r>
          <a:r>
            <a:rPr lang="en-US" sz="1600" b="0" i="0" kern="1200" dirty="0" smtClean="0">
              <a:solidFill>
                <a:schemeClr val="tx1"/>
              </a:solidFill>
              <a:latin typeface="Calibri" panose="020F0502020204030204" pitchFamily="34" charset="0"/>
              <a:cs typeface="Calibri" panose="020F0502020204030204" pitchFamily="34" charset="0"/>
            </a:rPr>
            <a:t> </a:t>
          </a:r>
          <a:r>
            <a:rPr lang="en-US" sz="1600" b="0" i="0" kern="1200" dirty="0" err="1" smtClean="0">
              <a:solidFill>
                <a:schemeClr val="tx1"/>
              </a:solidFill>
              <a:latin typeface="Calibri" panose="020F0502020204030204" pitchFamily="34" charset="0"/>
              <a:cs typeface="Calibri" panose="020F0502020204030204" pitchFamily="34" charset="0"/>
            </a:rPr>
            <a:t>hane</a:t>
          </a:r>
          <a:r>
            <a:rPr lang="en-US" sz="1600" b="0" i="0" kern="1200" dirty="0" smtClean="0">
              <a:solidFill>
                <a:schemeClr val="tx1"/>
              </a:solidFill>
              <a:latin typeface="Calibri" panose="020F0502020204030204" pitchFamily="34" charset="0"/>
              <a:cs typeface="Calibri" panose="020F0502020204030204" pitchFamily="34" charset="0"/>
            </a:rPr>
            <a:t> </a:t>
          </a:r>
          <a:r>
            <a:rPr lang="en-US" sz="1600" b="0" i="0" kern="1200" dirty="0" err="1" smtClean="0">
              <a:solidFill>
                <a:schemeClr val="tx1"/>
              </a:solidFill>
              <a:latin typeface="Calibri" panose="020F0502020204030204" pitchFamily="34" charset="0"/>
              <a:cs typeface="Calibri" panose="020F0502020204030204" pitchFamily="34" charset="0"/>
            </a:rPr>
            <a:t>halkı</a:t>
          </a:r>
          <a:r>
            <a:rPr lang="en-US" sz="1600" b="0" i="0" kern="1200" dirty="0" smtClean="0">
              <a:solidFill>
                <a:schemeClr val="tx1"/>
              </a:solidFill>
              <a:latin typeface="Calibri" panose="020F0502020204030204" pitchFamily="34" charset="0"/>
              <a:cs typeface="Calibri" panose="020F0502020204030204" pitchFamily="34" charset="0"/>
            </a:rPr>
            <a:t> </a:t>
          </a:r>
          <a:r>
            <a:rPr lang="en-US" sz="1600" b="0" i="0" kern="1200" dirty="0" err="1" smtClean="0">
              <a:solidFill>
                <a:schemeClr val="tx1"/>
              </a:solidFill>
              <a:latin typeface="Calibri" panose="020F0502020204030204" pitchFamily="34" charset="0"/>
              <a:cs typeface="Calibri" panose="020F0502020204030204" pitchFamily="34" charset="0"/>
            </a:rPr>
            <a:t>üyeleri</a:t>
          </a:r>
          <a:r>
            <a:rPr lang="en-US" sz="1600" b="0" i="0" kern="1200" dirty="0" smtClean="0">
              <a:solidFill>
                <a:schemeClr val="tx1"/>
              </a:solidFill>
              <a:latin typeface="Calibri" panose="020F0502020204030204" pitchFamily="34" charset="0"/>
              <a:cs typeface="Calibri" panose="020F0502020204030204" pitchFamily="34" charset="0"/>
            </a:rPr>
            <a:t> ve </a:t>
          </a:r>
          <a:r>
            <a:rPr lang="en-US" sz="1600" b="0" i="0" kern="1200" dirty="0" err="1" smtClean="0">
              <a:solidFill>
                <a:schemeClr val="tx1"/>
              </a:solidFill>
              <a:latin typeface="Calibri" panose="020F0502020204030204" pitchFamily="34" charset="0"/>
              <a:cs typeface="Calibri" panose="020F0502020204030204" pitchFamily="34" charset="0"/>
            </a:rPr>
            <a:t>genel</a:t>
          </a:r>
          <a:r>
            <a:rPr lang="en-US" sz="1600" b="0" i="0" kern="1200" dirty="0" smtClean="0">
              <a:solidFill>
                <a:schemeClr val="tx1"/>
              </a:solidFill>
              <a:latin typeface="Calibri" panose="020F0502020204030204" pitchFamily="34" charset="0"/>
              <a:cs typeface="Calibri" panose="020F0502020204030204" pitchFamily="34" charset="0"/>
            </a:rPr>
            <a:t> </a:t>
          </a:r>
          <a:r>
            <a:rPr lang="en-US" sz="1600" b="0" i="0" kern="1200" dirty="0" err="1" smtClean="0">
              <a:solidFill>
                <a:schemeClr val="tx1"/>
              </a:solidFill>
              <a:latin typeface="Calibri" panose="020F0502020204030204" pitchFamily="34" charset="0"/>
              <a:cs typeface="Calibri" panose="020F0502020204030204" pitchFamily="34" charset="0"/>
            </a:rPr>
            <a:t>olarak</a:t>
          </a:r>
          <a:r>
            <a:rPr lang="en-US" sz="1600" b="0" i="0" kern="1200" dirty="0" smtClean="0">
              <a:solidFill>
                <a:schemeClr val="tx1"/>
              </a:solidFill>
              <a:latin typeface="Calibri" panose="020F0502020204030204" pitchFamily="34" charset="0"/>
              <a:cs typeface="Calibri" panose="020F0502020204030204" pitchFamily="34" charset="0"/>
            </a:rPr>
            <a:t> </a:t>
          </a:r>
          <a:r>
            <a:rPr lang="en-US" sz="1600" b="0" i="0" kern="1200" dirty="0" err="1" smtClean="0">
              <a:solidFill>
                <a:schemeClr val="tx1"/>
              </a:solidFill>
              <a:latin typeface="Calibri" panose="020F0502020204030204" pitchFamily="34" charset="0"/>
              <a:cs typeface="Calibri" panose="020F0502020204030204" pitchFamily="34" charset="0"/>
            </a:rPr>
            <a:t>toplumdur</a:t>
          </a:r>
          <a:r>
            <a:rPr lang="en-US" sz="1600" b="0" i="0" kern="1200" dirty="0" smtClean="0">
              <a:solidFill>
                <a:schemeClr val="tx1"/>
              </a:solidFill>
              <a:latin typeface="Calibri" panose="020F0502020204030204" pitchFamily="34" charset="0"/>
              <a:cs typeface="Calibri" panose="020F0502020204030204" pitchFamily="34" charset="0"/>
            </a:rPr>
            <a:t>.</a:t>
          </a:r>
          <a:endParaRPr lang="en-GB" sz="1600" b="1" kern="1200" dirty="0">
            <a:solidFill>
              <a:schemeClr val="tx1"/>
            </a:solidFill>
            <a:latin typeface="Calibri" panose="020F0502020204030204" pitchFamily="34" charset="0"/>
            <a:cs typeface="Calibri" panose="020F0502020204030204" pitchFamily="34" charset="0"/>
          </a:endParaRPr>
        </a:p>
      </dsp:txBody>
      <dsp:txXfrm>
        <a:off x="4299863" y="281972"/>
        <a:ext cx="3517364" cy="314216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848D90-A425-4AAF-8FA4-2BD271B7B621}">
      <dsp:nvSpPr>
        <dsp:cNvPr id="0" name=""/>
        <dsp:cNvSpPr/>
      </dsp:nvSpPr>
      <dsp:spPr>
        <a:xfrm>
          <a:off x="0" y="36"/>
          <a:ext cx="8703794" cy="38975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tr-TR" sz="2000" kern="1200" dirty="0" smtClean="0">
              <a:solidFill>
                <a:schemeClr val="bg2">
                  <a:lumMod val="10000"/>
                </a:schemeClr>
              </a:solidFill>
              <a:latin typeface="Calibri" panose="020F0502020204030204" pitchFamily="34" charset="0"/>
              <a:cs typeface="Calibri" panose="020F0502020204030204" pitchFamily="34" charset="0"/>
            </a:rPr>
            <a:t>İflas, acz veya tasfiye işlemleri</a:t>
          </a:r>
          <a:endParaRPr lang="en-GB" sz="2000" kern="1200" dirty="0">
            <a:solidFill>
              <a:schemeClr val="bg2">
                <a:lumMod val="10000"/>
              </a:schemeClr>
            </a:solidFill>
            <a:latin typeface="Calibri" panose="020F0502020204030204" pitchFamily="34" charset="0"/>
            <a:cs typeface="Calibri" panose="020F0502020204030204" pitchFamily="34" charset="0"/>
          </a:endParaRPr>
        </a:p>
      </dsp:txBody>
      <dsp:txXfrm>
        <a:off x="19026" y="19062"/>
        <a:ext cx="8665742" cy="351704"/>
      </dsp:txXfrm>
    </dsp:sp>
    <dsp:sp modelId="{6E3BC5FA-276A-4E33-B435-DE67784B50C1}">
      <dsp:nvSpPr>
        <dsp:cNvPr id="0" name=""/>
        <dsp:cNvSpPr/>
      </dsp:nvSpPr>
      <dsp:spPr>
        <a:xfrm>
          <a:off x="0" y="401492"/>
          <a:ext cx="8703794" cy="38975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tr-TR" sz="2000" kern="1200" dirty="0" smtClean="0">
              <a:solidFill>
                <a:schemeClr val="bg2">
                  <a:lumMod val="10000"/>
                </a:schemeClr>
              </a:solidFill>
              <a:latin typeface="Calibri" panose="020F0502020204030204" pitchFamily="34" charset="0"/>
              <a:cs typeface="Calibri" panose="020F0502020204030204" pitchFamily="34" charset="0"/>
            </a:rPr>
            <a:t>Vergi veya sosyal güvenlik primi ödemelerine ilişkin yükümlülüklerin ihlali;</a:t>
          </a:r>
          <a:endParaRPr lang="en-GB" sz="2000" kern="1200" dirty="0">
            <a:solidFill>
              <a:schemeClr val="bg2">
                <a:lumMod val="10000"/>
              </a:schemeClr>
            </a:solidFill>
            <a:latin typeface="Calibri" panose="020F0502020204030204" pitchFamily="34" charset="0"/>
            <a:cs typeface="Calibri" panose="020F0502020204030204" pitchFamily="34" charset="0"/>
          </a:endParaRPr>
        </a:p>
      </dsp:txBody>
      <dsp:txXfrm>
        <a:off x="19026" y="420518"/>
        <a:ext cx="8665742" cy="351704"/>
      </dsp:txXfrm>
    </dsp:sp>
    <dsp:sp modelId="{3328C929-E4E0-47CC-86CF-B5C616B12E46}">
      <dsp:nvSpPr>
        <dsp:cNvPr id="0" name=""/>
        <dsp:cNvSpPr/>
      </dsp:nvSpPr>
      <dsp:spPr>
        <a:xfrm>
          <a:off x="0" y="802948"/>
          <a:ext cx="8703794" cy="38975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tr-TR" sz="2000" kern="1200" dirty="0" smtClean="0">
              <a:solidFill>
                <a:schemeClr val="bg2">
                  <a:lumMod val="10000"/>
                </a:schemeClr>
              </a:solidFill>
              <a:latin typeface="Calibri" panose="020F0502020204030204" pitchFamily="34" charset="0"/>
              <a:cs typeface="Calibri" panose="020F0502020204030204" pitchFamily="34" charset="0"/>
            </a:rPr>
            <a:t>Yanlış beyan dâhil olmak üzere ciddi mesleki suistimal;</a:t>
          </a:r>
          <a:endParaRPr lang="en-GB" sz="2000" kern="1200" dirty="0">
            <a:solidFill>
              <a:schemeClr val="bg2">
                <a:lumMod val="10000"/>
              </a:schemeClr>
            </a:solidFill>
            <a:latin typeface="Calibri" panose="020F0502020204030204" pitchFamily="34" charset="0"/>
            <a:cs typeface="Calibri" panose="020F0502020204030204" pitchFamily="34" charset="0"/>
          </a:endParaRPr>
        </a:p>
      </dsp:txBody>
      <dsp:txXfrm>
        <a:off x="19026" y="821974"/>
        <a:ext cx="8665742" cy="351704"/>
      </dsp:txXfrm>
    </dsp:sp>
    <dsp:sp modelId="{CCB9A855-7343-4314-A2B2-CA464D2F0062}">
      <dsp:nvSpPr>
        <dsp:cNvPr id="0" name=""/>
        <dsp:cNvSpPr/>
      </dsp:nvSpPr>
      <dsp:spPr>
        <a:xfrm>
          <a:off x="0" y="1204405"/>
          <a:ext cx="8703794" cy="38975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tr-TR" sz="2000" kern="1200" dirty="0" smtClean="0">
              <a:solidFill>
                <a:schemeClr val="bg2">
                  <a:lumMod val="10000"/>
                </a:schemeClr>
              </a:solidFill>
              <a:latin typeface="Calibri" panose="020F0502020204030204" pitchFamily="34" charset="0"/>
              <a:cs typeface="Calibri" panose="020F0502020204030204" pitchFamily="34" charset="0"/>
            </a:rPr>
            <a:t>Sahtecilik;</a:t>
          </a:r>
          <a:endParaRPr lang="en-GB" sz="2000" kern="1200" dirty="0">
            <a:solidFill>
              <a:schemeClr val="bg2">
                <a:lumMod val="10000"/>
              </a:schemeClr>
            </a:solidFill>
            <a:latin typeface="Calibri" panose="020F0502020204030204" pitchFamily="34" charset="0"/>
            <a:cs typeface="Calibri" panose="020F0502020204030204" pitchFamily="34" charset="0"/>
          </a:endParaRPr>
        </a:p>
      </dsp:txBody>
      <dsp:txXfrm>
        <a:off x="19026" y="1223431"/>
        <a:ext cx="8665742" cy="351704"/>
      </dsp:txXfrm>
    </dsp:sp>
    <dsp:sp modelId="{076D42C3-AC44-40F1-AA34-BE058A3BB9CA}">
      <dsp:nvSpPr>
        <dsp:cNvPr id="0" name=""/>
        <dsp:cNvSpPr/>
      </dsp:nvSpPr>
      <dsp:spPr>
        <a:xfrm>
          <a:off x="0" y="1605861"/>
          <a:ext cx="8703794" cy="38975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tr-TR" sz="2000" kern="1200" dirty="0" smtClean="0">
              <a:solidFill>
                <a:schemeClr val="bg2">
                  <a:lumMod val="10000"/>
                </a:schemeClr>
              </a:solidFill>
              <a:latin typeface="Calibri" panose="020F0502020204030204" pitchFamily="34" charset="0"/>
              <a:cs typeface="Calibri" panose="020F0502020204030204" pitchFamily="34" charset="0"/>
            </a:rPr>
            <a:t>Yolsuzluk;</a:t>
          </a:r>
          <a:endParaRPr lang="en-GB" sz="2000" kern="1200" dirty="0">
            <a:solidFill>
              <a:schemeClr val="bg2">
                <a:lumMod val="10000"/>
              </a:schemeClr>
            </a:solidFill>
            <a:latin typeface="Calibri" panose="020F0502020204030204" pitchFamily="34" charset="0"/>
            <a:cs typeface="Calibri" panose="020F0502020204030204" pitchFamily="34" charset="0"/>
          </a:endParaRPr>
        </a:p>
      </dsp:txBody>
      <dsp:txXfrm>
        <a:off x="19026" y="1624887"/>
        <a:ext cx="8665742" cy="351704"/>
      </dsp:txXfrm>
    </dsp:sp>
    <dsp:sp modelId="{64CD5BBA-82A1-451A-9AF8-151047C0CCF8}">
      <dsp:nvSpPr>
        <dsp:cNvPr id="0" name=""/>
        <dsp:cNvSpPr/>
      </dsp:nvSpPr>
      <dsp:spPr>
        <a:xfrm>
          <a:off x="0" y="2007317"/>
          <a:ext cx="8703794" cy="38975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tr-TR" sz="2000" kern="1200" dirty="0" smtClean="0">
              <a:solidFill>
                <a:schemeClr val="bg2">
                  <a:lumMod val="10000"/>
                </a:schemeClr>
              </a:solidFill>
              <a:latin typeface="Calibri" panose="020F0502020204030204" pitchFamily="34" charset="0"/>
              <a:cs typeface="Calibri" panose="020F0502020204030204" pitchFamily="34" charset="0"/>
            </a:rPr>
            <a:t>Suç örgütleriyle ilgili davranış;</a:t>
          </a:r>
          <a:endParaRPr lang="en-GB" sz="2000" kern="1200" dirty="0">
            <a:solidFill>
              <a:schemeClr val="bg2">
                <a:lumMod val="10000"/>
              </a:schemeClr>
            </a:solidFill>
            <a:latin typeface="Calibri" panose="020F0502020204030204" pitchFamily="34" charset="0"/>
            <a:cs typeface="Calibri" panose="020F0502020204030204" pitchFamily="34" charset="0"/>
          </a:endParaRPr>
        </a:p>
      </dsp:txBody>
      <dsp:txXfrm>
        <a:off x="19026" y="2026343"/>
        <a:ext cx="8665742" cy="351704"/>
      </dsp:txXfrm>
    </dsp:sp>
    <dsp:sp modelId="{651DE8D1-4A01-4B3F-B87A-57CEF3D6CEF4}">
      <dsp:nvSpPr>
        <dsp:cNvPr id="0" name=""/>
        <dsp:cNvSpPr/>
      </dsp:nvSpPr>
      <dsp:spPr>
        <a:xfrm>
          <a:off x="0" y="2408773"/>
          <a:ext cx="8703794" cy="38975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tr-TR" sz="2000" kern="1200" dirty="0" smtClean="0">
              <a:solidFill>
                <a:schemeClr val="bg2">
                  <a:lumMod val="10000"/>
                </a:schemeClr>
              </a:solidFill>
              <a:latin typeface="Calibri" panose="020F0502020204030204" pitchFamily="34" charset="0"/>
              <a:cs typeface="Calibri" panose="020F0502020204030204" pitchFamily="34" charset="0"/>
            </a:rPr>
            <a:t>Kara para aklama veya terörün finansmanı;</a:t>
          </a:r>
          <a:endParaRPr lang="en-GB" sz="2000" kern="1200" dirty="0">
            <a:solidFill>
              <a:schemeClr val="bg2">
                <a:lumMod val="10000"/>
              </a:schemeClr>
            </a:solidFill>
            <a:latin typeface="Calibri" panose="020F0502020204030204" pitchFamily="34" charset="0"/>
            <a:cs typeface="Calibri" panose="020F0502020204030204" pitchFamily="34" charset="0"/>
          </a:endParaRPr>
        </a:p>
      </dsp:txBody>
      <dsp:txXfrm>
        <a:off x="19026" y="2427799"/>
        <a:ext cx="8665742" cy="351704"/>
      </dsp:txXfrm>
    </dsp:sp>
    <dsp:sp modelId="{FB73A978-3FAE-41D5-BB22-BB05AA8694E0}">
      <dsp:nvSpPr>
        <dsp:cNvPr id="0" name=""/>
        <dsp:cNvSpPr/>
      </dsp:nvSpPr>
      <dsp:spPr>
        <a:xfrm>
          <a:off x="0" y="2810230"/>
          <a:ext cx="8703794" cy="38975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tr-TR" sz="2000" kern="1200" dirty="0" smtClean="0">
              <a:solidFill>
                <a:schemeClr val="bg2">
                  <a:lumMod val="10000"/>
                </a:schemeClr>
              </a:solidFill>
              <a:latin typeface="Calibri" panose="020F0502020204030204" pitchFamily="34" charset="0"/>
              <a:cs typeface="Calibri" panose="020F0502020204030204" pitchFamily="34" charset="0"/>
            </a:rPr>
            <a:t>Terör suçları veya terör faaliyetleriyle bağlantılı suçlar;</a:t>
          </a:r>
          <a:endParaRPr lang="en-GB" sz="2000" kern="1200" dirty="0">
            <a:solidFill>
              <a:schemeClr val="bg2">
                <a:lumMod val="10000"/>
              </a:schemeClr>
            </a:solidFill>
            <a:latin typeface="Calibri" panose="020F0502020204030204" pitchFamily="34" charset="0"/>
            <a:cs typeface="Calibri" panose="020F0502020204030204" pitchFamily="34" charset="0"/>
          </a:endParaRPr>
        </a:p>
      </dsp:txBody>
      <dsp:txXfrm>
        <a:off x="19026" y="2829256"/>
        <a:ext cx="8665742" cy="351704"/>
      </dsp:txXfrm>
    </dsp:sp>
    <dsp:sp modelId="{87DD565B-1749-4F79-9209-4EADDC437608}">
      <dsp:nvSpPr>
        <dsp:cNvPr id="0" name=""/>
        <dsp:cNvSpPr/>
      </dsp:nvSpPr>
      <dsp:spPr>
        <a:xfrm>
          <a:off x="0" y="3211686"/>
          <a:ext cx="8703794" cy="38975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tr-TR" sz="2000" kern="1200" dirty="0" smtClean="0">
              <a:solidFill>
                <a:schemeClr val="bg2">
                  <a:lumMod val="10000"/>
                </a:schemeClr>
              </a:solidFill>
              <a:latin typeface="Calibri" panose="020F0502020204030204" pitchFamily="34" charset="0"/>
              <a:cs typeface="Calibri" panose="020F0502020204030204" pitchFamily="34" charset="0"/>
            </a:rPr>
            <a:t>Çocuk işçiliği ve insan ticaretinin diğer biçimleri.</a:t>
          </a:r>
          <a:endParaRPr lang="en-GB" sz="2000" kern="1200" dirty="0">
            <a:solidFill>
              <a:schemeClr val="bg2">
                <a:lumMod val="10000"/>
              </a:schemeClr>
            </a:solidFill>
            <a:latin typeface="Calibri" panose="020F0502020204030204" pitchFamily="34" charset="0"/>
            <a:cs typeface="Calibri" panose="020F0502020204030204" pitchFamily="34" charset="0"/>
          </a:endParaRPr>
        </a:p>
      </dsp:txBody>
      <dsp:txXfrm>
        <a:off x="19026" y="3230712"/>
        <a:ext cx="8665742" cy="35170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4450" y="0"/>
            <a:ext cx="2949575" cy="498475"/>
          </a:xfrm>
          <a:prstGeom prst="rect">
            <a:avLst/>
          </a:prstGeom>
        </p:spPr>
        <p:txBody>
          <a:bodyPr vert="horz" lIns="91440" tIns="45720" rIns="91440" bIns="45720" rtlCol="0"/>
          <a:lstStyle>
            <a:lvl1pPr algn="r">
              <a:defRPr sz="1200"/>
            </a:lvl1pPr>
          </a:lstStyle>
          <a:p>
            <a:fld id="{22C2F951-6C1B-4083-AEAB-1C29E43B9611}" type="datetimeFigureOut">
              <a:rPr lang="en-GB" smtClean="0"/>
              <a:t>17/07/2023</a:t>
            </a:fld>
            <a:endParaRPr lang="en-GB"/>
          </a:p>
        </p:txBody>
      </p:sp>
      <p:sp>
        <p:nvSpPr>
          <p:cNvPr id="4" name="Footer Placeholder 3"/>
          <p:cNvSpPr>
            <a:spLocks noGrp="1"/>
          </p:cNvSpPr>
          <p:nvPr>
            <p:ph type="ftr" sz="quarter" idx="2"/>
          </p:nvPr>
        </p:nvSpPr>
        <p:spPr>
          <a:xfrm>
            <a:off x="0" y="9440863"/>
            <a:ext cx="2949575" cy="49847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4450" y="9440863"/>
            <a:ext cx="2949575" cy="498475"/>
          </a:xfrm>
          <a:prstGeom prst="rect">
            <a:avLst/>
          </a:prstGeom>
        </p:spPr>
        <p:txBody>
          <a:bodyPr vert="horz" lIns="91440" tIns="45720" rIns="91440" bIns="45720" rtlCol="0" anchor="b"/>
          <a:lstStyle>
            <a:lvl1pPr algn="r">
              <a:defRPr sz="1200"/>
            </a:lvl1pPr>
          </a:lstStyle>
          <a:p>
            <a:fld id="{899C75E7-1ADC-49F3-BAC2-328D60E36EDB}" type="slidenum">
              <a:rPr lang="en-GB" smtClean="0"/>
              <a:t>‹#›</a:t>
            </a:fld>
            <a:endParaRPr lang="en-GB"/>
          </a:p>
        </p:txBody>
      </p:sp>
    </p:spTree>
    <p:extLst>
      <p:ext uri="{BB962C8B-B14F-4D97-AF65-F5344CB8AC3E}">
        <p14:creationId xmlns:p14="http://schemas.microsoft.com/office/powerpoint/2010/main" val="32003715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587375" y="552450"/>
            <a:ext cx="5630863" cy="42243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 name="Google Shape;4;n"/>
          <p:cNvSpPr txBox="1">
            <a:spLocks noGrp="1"/>
          </p:cNvSpPr>
          <p:nvPr>
            <p:ph type="body" idx="1"/>
          </p:nvPr>
        </p:nvSpPr>
        <p:spPr>
          <a:xfrm>
            <a:off x="718388" y="4982385"/>
            <a:ext cx="5454662" cy="4473814"/>
          </a:xfrm>
          <a:prstGeom prst="rect">
            <a:avLst/>
          </a:prstGeom>
          <a:noFill/>
          <a:ln>
            <a:noFill/>
          </a:ln>
        </p:spPr>
        <p:txBody>
          <a:bodyPr spcFirstLastPara="1" wrap="square" lIns="95675" tIns="47825" rIns="95675" bIns="47825" anchor="t" anchorCtr="0">
            <a:noAutofit/>
          </a:bodyPr>
          <a:lstStyle>
            <a:lvl1pPr marL="457200" marR="0" lvl="0" indent="-304800" algn="l" rtl="0">
              <a:spcBef>
                <a:spcPts val="36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L="914400" marR="0" lvl="1" indent="-304800" algn="l" rtl="0">
              <a:spcBef>
                <a:spcPts val="36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2pPr>
            <a:lvl3pPr marL="1371600" marR="0" lvl="2" indent="-304800" algn="l" rtl="0">
              <a:spcBef>
                <a:spcPts val="36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304800" algn="l" rtl="0">
              <a:spcBef>
                <a:spcPts val="36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spcBef>
                <a:spcPts val="36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5" name="Google Shape;5;n"/>
          <p:cNvSpPr/>
          <p:nvPr/>
        </p:nvSpPr>
        <p:spPr>
          <a:xfrm>
            <a:off x="3367842" y="9583341"/>
            <a:ext cx="2948251" cy="301964"/>
          </a:xfrm>
          <a:prstGeom prst="rect">
            <a:avLst/>
          </a:prstGeom>
          <a:noFill/>
          <a:ln>
            <a:noFill/>
          </a:ln>
        </p:spPr>
        <p:txBody>
          <a:bodyPr spcFirstLastPara="1" wrap="square" lIns="95675" tIns="47825" rIns="95675" bIns="47825" anchor="ctr" anchorCtr="0">
            <a:noAutofit/>
          </a:bodyPr>
          <a:lstStyle/>
          <a:p>
            <a:pPr marL="0" marR="0" lvl="0" indent="0" algn="r" rtl="0">
              <a:spcBef>
                <a:spcPts val="0"/>
              </a:spcBef>
              <a:spcAft>
                <a:spcPts val="0"/>
              </a:spcAft>
              <a:buNone/>
            </a:pPr>
            <a:fld id="{00000000-1234-1234-1234-123412341234}" type="slidenum">
              <a:rPr lang="tr-TR" sz="1100" b="1" i="0" u="none" strike="noStrike" cap="none">
                <a:solidFill>
                  <a:schemeClr val="dk1"/>
                </a:solidFill>
                <a:latin typeface="Arial"/>
                <a:ea typeface="Arial"/>
                <a:cs typeface="Arial"/>
                <a:sym typeface="Arial"/>
              </a:rPr>
              <a:t>‹#›</a:t>
            </a:fld>
            <a:endParaRPr sz="1100" b="1"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49656869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9.gif"/><Relationship Id="rId5" Type="http://schemas.openxmlformats.org/officeDocument/2006/relationships/image" Target="../media/image4.emf"/><Relationship Id="rId4" Type="http://schemas.openxmlformats.org/officeDocument/2006/relationships/oleObject" Target="../embeddings/oleObject2.bin"/></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Master" Target="../slideMasters/slideMaster2.xml"/><Relationship Id="rId7" Type="http://schemas.openxmlformats.org/officeDocument/2006/relationships/image" Target="../media/image11.png"/><Relationship Id="rId2" Type="http://schemas.openxmlformats.org/officeDocument/2006/relationships/tags" Target="../tags/tag3.xml"/><Relationship Id="rId1" Type="http://schemas.openxmlformats.org/officeDocument/2006/relationships/vmlDrawing" Target="../drawings/vmlDrawing3.vml"/><Relationship Id="rId6" Type="http://schemas.openxmlformats.org/officeDocument/2006/relationships/image" Target="../media/image10.png"/><Relationship Id="rId5" Type="http://schemas.openxmlformats.org/officeDocument/2006/relationships/image" Target="../media/image4.emf"/><Relationship Id="rId4" Type="http://schemas.openxmlformats.org/officeDocument/2006/relationships/oleObject" Target="../embeddings/oleObject3.bin"/></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_Image_Cover">
  <p:cSld name="Title_Image_Cover">
    <p:spTree>
      <p:nvGrpSpPr>
        <p:cNvPr id="1" name="Shape 27"/>
        <p:cNvGrpSpPr/>
        <p:nvPr/>
      </p:nvGrpSpPr>
      <p:grpSpPr>
        <a:xfrm>
          <a:off x="0" y="0"/>
          <a:ext cx="0" cy="0"/>
          <a:chOff x="0" y="0"/>
          <a:chExt cx="0" cy="0"/>
        </a:xfrm>
      </p:grpSpPr>
      <p:pic>
        <p:nvPicPr>
          <p:cNvPr id="28" name="Google Shape;28;p3"/>
          <p:cNvPicPr preferRelativeResize="0"/>
          <p:nvPr/>
        </p:nvPicPr>
        <p:blipFill rotWithShape="1">
          <a:blip r:embed="rId2">
            <a:alphaModFix/>
          </a:blip>
          <a:srcRect/>
          <a:stretch/>
        </p:blipFill>
        <p:spPr>
          <a:xfrm>
            <a:off x="0" y="0"/>
            <a:ext cx="158750" cy="158750"/>
          </a:xfrm>
          <a:prstGeom prst="rect">
            <a:avLst/>
          </a:prstGeom>
          <a:noFill/>
          <a:ln>
            <a:noFill/>
          </a:ln>
        </p:spPr>
      </p:pic>
      <p:sp>
        <p:nvSpPr>
          <p:cNvPr id="29" name="Google Shape;29;p3"/>
          <p:cNvSpPr txBox="1">
            <a:spLocks noGrp="1"/>
          </p:cNvSpPr>
          <p:nvPr>
            <p:ph type="ctrTitle"/>
          </p:nvPr>
        </p:nvSpPr>
        <p:spPr>
          <a:xfrm>
            <a:off x="1151620" y="4031205"/>
            <a:ext cx="7327280" cy="1119188"/>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700" b="1" i="0">
                <a:solidFill>
                  <a:srgbClr val="53504F"/>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3"/>
          <p:cNvSpPr txBox="1">
            <a:spLocks noGrp="1"/>
          </p:cNvSpPr>
          <p:nvPr>
            <p:ph type="subTitle" idx="1"/>
          </p:nvPr>
        </p:nvSpPr>
        <p:spPr>
          <a:xfrm>
            <a:off x="1151620" y="5299036"/>
            <a:ext cx="7327280" cy="830264"/>
          </a:xfrm>
          <a:prstGeom prst="rect">
            <a:avLst/>
          </a:prstGeom>
          <a:noFill/>
          <a:ln>
            <a:noFill/>
          </a:ln>
        </p:spPr>
        <p:txBody>
          <a:bodyPr spcFirstLastPara="1" wrap="square" lIns="91425" tIns="45700" rIns="91425" bIns="45700" anchor="t" anchorCtr="0">
            <a:noAutofit/>
          </a:bodyPr>
          <a:lstStyle>
            <a:lvl1pPr lvl="0" algn="l">
              <a:spcBef>
                <a:spcPts val="280"/>
              </a:spcBef>
              <a:spcAft>
                <a:spcPts val="0"/>
              </a:spcAft>
              <a:buClr>
                <a:srgbClr val="53504F"/>
              </a:buClr>
              <a:buSzPts val="980"/>
              <a:buFont typeface="Calibri"/>
              <a:buNone/>
              <a:defRPr sz="1400" b="0" i="0">
                <a:solidFill>
                  <a:srgbClr val="53504F"/>
                </a:solidFill>
                <a:latin typeface="Calibri"/>
                <a:ea typeface="Calibri"/>
                <a:cs typeface="Calibri"/>
                <a:sym typeface="Calibri"/>
              </a:defRPr>
            </a:lvl1pPr>
            <a:lvl2pPr lvl="1" algn="l">
              <a:spcBef>
                <a:spcPts val="360"/>
              </a:spcBef>
              <a:spcAft>
                <a:spcPts val="0"/>
              </a:spcAft>
              <a:buClr>
                <a:srgbClr val="53504F"/>
              </a:buClr>
              <a:buSzPts val="1980"/>
              <a:buChar char="•"/>
              <a:defRPr/>
            </a:lvl2pPr>
            <a:lvl3pPr lvl="2" algn="l">
              <a:spcBef>
                <a:spcPts val="360"/>
              </a:spcBef>
              <a:spcAft>
                <a:spcPts val="0"/>
              </a:spcAft>
              <a:buClr>
                <a:srgbClr val="53504F"/>
              </a:buClr>
              <a:buSzPts val="1980"/>
              <a:buChar char="•"/>
              <a:defRPr/>
            </a:lvl3pPr>
            <a:lvl4pPr lvl="3" algn="l">
              <a:lnSpc>
                <a:spcPct val="95000"/>
              </a:lnSpc>
              <a:spcBef>
                <a:spcPts val="360"/>
              </a:spcBef>
              <a:spcAft>
                <a:spcPts val="0"/>
              </a:spcAft>
              <a:buClr>
                <a:schemeClr val="dk1"/>
              </a:buClr>
              <a:buSzPts val="1800"/>
              <a:buChar char="•"/>
              <a:defRPr/>
            </a:lvl4pPr>
            <a:lvl5pPr lvl="4" algn="l">
              <a:lnSpc>
                <a:spcPct val="95000"/>
              </a:lnSpc>
              <a:spcBef>
                <a:spcPts val="360"/>
              </a:spcBef>
              <a:spcAft>
                <a:spcPts val="0"/>
              </a:spcAft>
              <a:buClr>
                <a:schemeClr val="dk1"/>
              </a:buClr>
              <a:buSzPts val="1800"/>
              <a:buChar char="•"/>
              <a:defRPr/>
            </a:lvl5pPr>
            <a:lvl6pPr lvl="5" algn="l">
              <a:lnSpc>
                <a:spcPct val="95000"/>
              </a:lnSpc>
              <a:spcBef>
                <a:spcPts val="360"/>
              </a:spcBef>
              <a:spcAft>
                <a:spcPts val="0"/>
              </a:spcAft>
              <a:buClr>
                <a:schemeClr val="dk1"/>
              </a:buClr>
              <a:buSzPts val="1800"/>
              <a:buChar char="•"/>
              <a:defRPr/>
            </a:lvl6pPr>
            <a:lvl7pPr lvl="6" algn="l">
              <a:lnSpc>
                <a:spcPct val="95000"/>
              </a:lnSpc>
              <a:spcBef>
                <a:spcPts val="360"/>
              </a:spcBef>
              <a:spcAft>
                <a:spcPts val="0"/>
              </a:spcAft>
              <a:buClr>
                <a:schemeClr val="dk1"/>
              </a:buClr>
              <a:buSzPts val="1800"/>
              <a:buChar char="•"/>
              <a:defRPr/>
            </a:lvl7pPr>
            <a:lvl8pPr lvl="7" algn="l">
              <a:lnSpc>
                <a:spcPct val="95000"/>
              </a:lnSpc>
              <a:spcBef>
                <a:spcPts val="360"/>
              </a:spcBef>
              <a:spcAft>
                <a:spcPts val="0"/>
              </a:spcAft>
              <a:buClr>
                <a:schemeClr val="dk1"/>
              </a:buClr>
              <a:buSzPts val="1800"/>
              <a:buChar char="•"/>
              <a:defRPr/>
            </a:lvl8pPr>
            <a:lvl9pPr lvl="8" algn="l">
              <a:lnSpc>
                <a:spcPct val="95000"/>
              </a:lnSpc>
              <a:spcBef>
                <a:spcPts val="360"/>
              </a:spcBef>
              <a:spcAft>
                <a:spcPts val="360"/>
              </a:spcAft>
              <a:buClr>
                <a:schemeClr val="dk1"/>
              </a:buClr>
              <a:buSzPts val="1800"/>
              <a:buChar char="•"/>
              <a:defRPr/>
            </a:lvl9pPr>
          </a:lstStyle>
          <a:p>
            <a:endParaRPr/>
          </a:p>
        </p:txBody>
      </p:sp>
      <p:sp>
        <p:nvSpPr>
          <p:cNvPr id="31" name="Google Shape;31;p3"/>
          <p:cNvSpPr/>
          <p:nvPr/>
        </p:nvSpPr>
        <p:spPr>
          <a:xfrm>
            <a:off x="0" y="6608763"/>
            <a:ext cx="9144000" cy="285622"/>
          </a:xfrm>
          <a:prstGeom prst="rect">
            <a:avLst/>
          </a:prstGeom>
          <a:solidFill>
            <a:schemeClr val="accent1"/>
          </a:solidFill>
          <a:ln>
            <a:noFill/>
          </a:ln>
        </p:spPr>
        <p:txBody>
          <a:bodyPr spcFirstLastPara="1" wrap="square" lIns="90000" tIns="46800" rIns="90000" bIns="46800"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000000"/>
              </a:solidFill>
              <a:latin typeface="Arial"/>
              <a:ea typeface="Arial"/>
              <a:cs typeface="Arial"/>
              <a:sym typeface="Arial"/>
            </a:endParaRPr>
          </a:p>
        </p:txBody>
      </p:sp>
      <p:sp>
        <p:nvSpPr>
          <p:cNvPr id="32" name="Google Shape;32;p3"/>
          <p:cNvSpPr txBox="1">
            <a:spLocks noGrp="1"/>
          </p:cNvSpPr>
          <p:nvPr>
            <p:ph type="body" idx="2"/>
          </p:nvPr>
        </p:nvSpPr>
        <p:spPr>
          <a:xfrm>
            <a:off x="623969" y="865765"/>
            <a:ext cx="7908925" cy="3084105"/>
          </a:xfrm>
          <a:prstGeom prst="rect">
            <a:avLst/>
          </a:prstGeom>
          <a:noFill/>
          <a:ln>
            <a:noFill/>
          </a:ln>
        </p:spPr>
        <p:txBody>
          <a:bodyPr spcFirstLastPara="1" wrap="square" lIns="91425" tIns="45700" rIns="91425" bIns="45700" anchor="ctr" anchorCtr="0">
            <a:noAutofit/>
          </a:bodyPr>
          <a:lstStyle>
            <a:lvl1pPr marL="457200" lvl="0" indent="-228600" algn="ctr">
              <a:spcBef>
                <a:spcPts val="360"/>
              </a:spcBef>
              <a:spcAft>
                <a:spcPts val="0"/>
              </a:spcAft>
              <a:buClr>
                <a:srgbClr val="53504F"/>
              </a:buClr>
              <a:buSzPts val="1260"/>
              <a:buFont typeface="Roboto"/>
              <a:buNone/>
              <a:defRPr b="0" i="0">
                <a:latin typeface="Roboto"/>
                <a:ea typeface="Roboto"/>
                <a:cs typeface="Roboto"/>
                <a:sym typeface="Roboto"/>
              </a:defRPr>
            </a:lvl1pPr>
            <a:lvl2pPr marL="914400" lvl="1" indent="-309880" algn="l">
              <a:spcBef>
                <a:spcPts val="320"/>
              </a:spcBef>
              <a:spcAft>
                <a:spcPts val="0"/>
              </a:spcAft>
              <a:buClr>
                <a:srgbClr val="53504F"/>
              </a:buClr>
              <a:buSzPts val="1280"/>
              <a:buFont typeface="Roboto"/>
              <a:buChar char="•"/>
              <a:defRPr b="0" i="0">
                <a:latin typeface="Roboto"/>
                <a:ea typeface="Roboto"/>
                <a:cs typeface="Roboto"/>
                <a:sym typeface="Roboto"/>
              </a:defRPr>
            </a:lvl2pPr>
            <a:lvl3pPr marL="1371600" lvl="2" indent="-317500" algn="l">
              <a:spcBef>
                <a:spcPts val="280"/>
              </a:spcBef>
              <a:spcAft>
                <a:spcPts val="0"/>
              </a:spcAft>
              <a:buClr>
                <a:srgbClr val="53504F"/>
              </a:buClr>
              <a:buSzPts val="1400"/>
              <a:buFont typeface="Roboto"/>
              <a:buChar char="•"/>
              <a:defRPr b="0" i="0">
                <a:latin typeface="Roboto"/>
                <a:ea typeface="Roboto"/>
                <a:cs typeface="Roboto"/>
                <a:sym typeface="Roboto"/>
              </a:defRPr>
            </a:lvl3pPr>
            <a:lvl4pPr marL="1828800" lvl="3" indent="-317500" algn="l">
              <a:lnSpc>
                <a:spcPct val="95000"/>
              </a:lnSpc>
              <a:spcBef>
                <a:spcPts val="280"/>
              </a:spcBef>
              <a:spcAft>
                <a:spcPts val="0"/>
              </a:spcAft>
              <a:buClr>
                <a:schemeClr val="accent2"/>
              </a:buClr>
              <a:buSzPts val="1400"/>
              <a:buFont typeface="Roboto"/>
              <a:buChar char="•"/>
              <a:defRPr sz="1400" b="0" i="0">
                <a:solidFill>
                  <a:schemeClr val="accent2"/>
                </a:solidFill>
                <a:latin typeface="Roboto"/>
                <a:ea typeface="Roboto"/>
                <a:cs typeface="Roboto"/>
                <a:sym typeface="Roboto"/>
              </a:defRPr>
            </a:lvl4pPr>
            <a:lvl5pPr marL="2286000" lvl="4" indent="-317500" algn="l">
              <a:lnSpc>
                <a:spcPct val="95000"/>
              </a:lnSpc>
              <a:spcBef>
                <a:spcPts val="280"/>
              </a:spcBef>
              <a:spcAft>
                <a:spcPts val="0"/>
              </a:spcAft>
              <a:buClr>
                <a:schemeClr val="dk1"/>
              </a:buClr>
              <a:buSzPts val="1400"/>
              <a:buFont typeface="Roboto"/>
              <a:buChar char="•"/>
              <a:defRPr sz="1400" b="0" i="0">
                <a:latin typeface="Roboto"/>
                <a:ea typeface="Roboto"/>
                <a:cs typeface="Roboto"/>
                <a:sym typeface="Roboto"/>
              </a:defRPr>
            </a:lvl5pPr>
            <a:lvl6pPr marL="2743200" lvl="5" indent="-342900" algn="l">
              <a:lnSpc>
                <a:spcPct val="95000"/>
              </a:lnSpc>
              <a:spcBef>
                <a:spcPts val="360"/>
              </a:spcBef>
              <a:spcAft>
                <a:spcPts val="0"/>
              </a:spcAft>
              <a:buClr>
                <a:schemeClr val="dk1"/>
              </a:buClr>
              <a:buSzPts val="1800"/>
              <a:buChar char="•"/>
              <a:defRPr/>
            </a:lvl6pPr>
            <a:lvl7pPr marL="3200400" lvl="6" indent="-342900" algn="l">
              <a:lnSpc>
                <a:spcPct val="95000"/>
              </a:lnSpc>
              <a:spcBef>
                <a:spcPts val="360"/>
              </a:spcBef>
              <a:spcAft>
                <a:spcPts val="0"/>
              </a:spcAft>
              <a:buClr>
                <a:schemeClr val="dk1"/>
              </a:buClr>
              <a:buSzPts val="1800"/>
              <a:buChar char="•"/>
              <a:defRPr/>
            </a:lvl7pPr>
            <a:lvl8pPr marL="3657600" lvl="7" indent="-342900" algn="l">
              <a:lnSpc>
                <a:spcPct val="95000"/>
              </a:lnSpc>
              <a:spcBef>
                <a:spcPts val="360"/>
              </a:spcBef>
              <a:spcAft>
                <a:spcPts val="0"/>
              </a:spcAft>
              <a:buClr>
                <a:schemeClr val="dk1"/>
              </a:buClr>
              <a:buSzPts val="1800"/>
              <a:buChar char="•"/>
              <a:defRPr/>
            </a:lvl8pPr>
            <a:lvl9pPr marL="4114800" lvl="8" indent="-342900" algn="l">
              <a:lnSpc>
                <a:spcPct val="95000"/>
              </a:lnSpc>
              <a:spcBef>
                <a:spcPts val="360"/>
              </a:spcBef>
              <a:spcAft>
                <a:spcPts val="360"/>
              </a:spcAft>
              <a:buClr>
                <a:schemeClr val="dk1"/>
              </a:buClr>
              <a:buSzPts val="1800"/>
              <a:buChar char="•"/>
              <a:defRPr/>
            </a:lvl9pPr>
          </a:lstStyle>
          <a:p>
            <a:endParaRPr/>
          </a:p>
        </p:txBody>
      </p:sp>
      <p:sp>
        <p:nvSpPr>
          <p:cNvPr id="8" name="Google Shape;11;p1"/>
          <p:cNvSpPr txBox="1"/>
          <p:nvPr userDrawn="1"/>
        </p:nvSpPr>
        <p:spPr>
          <a:xfrm>
            <a:off x="624709" y="6669360"/>
            <a:ext cx="8358423" cy="18864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endParaRPr lang="tr-TR" sz="800" b="0" i="0" u="none" strike="noStrike" cap="none" dirty="0">
              <a:solidFill>
                <a:schemeClr val="accent2"/>
              </a:solidFill>
              <a:latin typeface="Roboto"/>
              <a:ea typeface="Roboto"/>
              <a:cs typeface="Roboto"/>
              <a:sym typeface="Roboto"/>
            </a:endParaRPr>
          </a:p>
        </p:txBody>
      </p:sp>
    </p:spTree>
    <p:extLst>
      <p:ext uri="{BB962C8B-B14F-4D97-AF65-F5344CB8AC3E}">
        <p14:creationId xmlns:p14="http://schemas.microsoft.com/office/powerpoint/2010/main" val="208395155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Title_Cover">
    <p:spTree>
      <p:nvGrpSpPr>
        <p:cNvPr id="1" name=""/>
        <p:cNvGrpSpPr/>
        <p:nvPr/>
      </p:nvGrpSpPr>
      <p:grpSpPr>
        <a:xfrm>
          <a:off x="0" y="0"/>
          <a:ext cx="0" cy="0"/>
          <a:chOff x="0" y="0"/>
          <a:chExt cx="0" cy="0"/>
        </a:xfrm>
      </p:grpSpPr>
      <p:graphicFrame>
        <p:nvGraphicFramePr>
          <p:cNvPr id="4" name="Object 9" hidden="1"/>
          <p:cNvGraphicFramePr>
            <a:graphicFrameLocks noChangeAspect="1"/>
          </p:cNvGraphicFramePr>
          <p:nvPr userDrawn="1">
            <p:custDataLst>
              <p:tags r:id="rId2"/>
            </p:custDataLs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066" name="think-cell Slide" r:id="rId4" imgW="360" imgH="360" progId="">
                  <p:embed/>
                </p:oleObj>
              </mc:Choice>
              <mc:Fallback>
                <p:oleObj name="think-cell Slide" r:id="rId4" imgW="360" imgH="360" progId="">
                  <p:embed/>
                  <p:pic>
                    <p:nvPicPr>
                      <p:cNvPr id="4" name="Object 9"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4098" name="Rectangle 2"/>
          <p:cNvSpPr>
            <a:spLocks noGrp="1" noChangeArrowheads="1"/>
          </p:cNvSpPr>
          <p:nvPr>
            <p:ph type="ctrTitle" hasCustomPrompt="1"/>
          </p:nvPr>
        </p:nvSpPr>
        <p:spPr>
          <a:xfrm>
            <a:off x="1151620" y="4031205"/>
            <a:ext cx="7327280" cy="1119188"/>
          </a:xfrm>
          <a:prstGeom prst="rect">
            <a:avLst/>
          </a:prstGeom>
        </p:spPr>
        <p:txBody>
          <a:bodyPr anchor="b"/>
          <a:lstStyle>
            <a:lvl1pPr>
              <a:lnSpc>
                <a:spcPct val="100000"/>
              </a:lnSpc>
              <a:defRPr sz="2700" b="1" i="0" spc="60">
                <a:solidFill>
                  <a:srgbClr val="53504F"/>
                </a:solidFill>
                <a:latin typeface="+mj-lt"/>
                <a:ea typeface="Roboto" charset="0"/>
                <a:cs typeface="Roboto" charset="0"/>
              </a:defRPr>
            </a:lvl1pPr>
          </a:lstStyle>
          <a:p>
            <a:pPr lvl="0"/>
            <a:r>
              <a:rPr lang="de-DE" noProof="0" dirty="0" smtClean="0"/>
              <a:t>Titelmasterformat durch Klicken bearbeiten</a:t>
            </a:r>
          </a:p>
        </p:txBody>
      </p:sp>
      <p:sp>
        <p:nvSpPr>
          <p:cNvPr id="4099" name="Rectangle 3"/>
          <p:cNvSpPr>
            <a:spLocks noGrp="1" noChangeArrowheads="1"/>
          </p:cNvSpPr>
          <p:nvPr>
            <p:ph type="subTitle" idx="1"/>
          </p:nvPr>
        </p:nvSpPr>
        <p:spPr>
          <a:xfrm>
            <a:off x="1151620" y="5299036"/>
            <a:ext cx="7327280" cy="830264"/>
          </a:xfrm>
          <a:prstGeom prst="rect">
            <a:avLst/>
          </a:prstGeom>
        </p:spPr>
        <p:txBody>
          <a:bodyPr/>
          <a:lstStyle>
            <a:lvl1pPr marL="0" indent="0">
              <a:buFontTx/>
              <a:buNone/>
              <a:defRPr sz="1600" b="0" i="0" spc="60">
                <a:solidFill>
                  <a:srgbClr val="53504F"/>
                </a:solidFill>
                <a:latin typeface="+mn-lt"/>
                <a:ea typeface="Roboto" charset="0"/>
                <a:cs typeface="Roboto" charset="0"/>
              </a:defRPr>
            </a:lvl1pPr>
          </a:lstStyle>
          <a:p>
            <a:pPr lvl="0"/>
            <a:r>
              <a:rPr lang="en-US" noProof="0" smtClean="0"/>
              <a:t>Click to edit Master subtitle style</a:t>
            </a:r>
            <a:endParaRPr lang="de-DE" noProof="0" dirty="0" smtClean="0"/>
          </a:p>
        </p:txBody>
      </p:sp>
      <p:pic>
        <p:nvPicPr>
          <p:cNvPr id="12" name="Picture 11" descr="ICMPD_logo_Transparent.gif"/>
          <p:cNvPicPr/>
          <p:nvPr userDrawn="1"/>
        </p:nvPicPr>
        <p:blipFill>
          <a:blip r:embed="rId6" cstate="print"/>
          <a:stretch>
            <a:fillRect/>
          </a:stretch>
        </p:blipFill>
        <p:spPr>
          <a:xfrm>
            <a:off x="431540" y="730998"/>
            <a:ext cx="2926371" cy="1001995"/>
          </a:xfrm>
          <a:prstGeom prst="rect">
            <a:avLst/>
          </a:prstGeom>
        </p:spPr>
      </p:pic>
      <p:sp>
        <p:nvSpPr>
          <p:cNvPr id="8" name="Rectangle 1"/>
          <p:cNvSpPr/>
          <p:nvPr userDrawn="1"/>
        </p:nvSpPr>
        <p:spPr bwMode="auto">
          <a:xfrm>
            <a:off x="0" y="6608763"/>
            <a:ext cx="9144000" cy="285622"/>
          </a:xfrm>
          <a:prstGeom prst="rect">
            <a:avLst/>
          </a:prstGeom>
          <a:solidFill>
            <a:srgbClr val="FFB612"/>
          </a:solidFill>
          <a:ln w="9525" cap="flat" cmpd="sng" algn="ctr">
            <a:noFill/>
            <a:prstDash val="solid"/>
            <a:round/>
            <a:headEnd type="none" w="med" len="med"/>
            <a:tailEnd type="none" w="lg" len="med"/>
          </a:ln>
          <a:effectLst/>
          <a:extLst/>
        </p:spPr>
        <p:txBody>
          <a:bodyPr vert="horz" wrap="squar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rgbClr val="000000"/>
              </a:solidFill>
              <a:effectLst/>
              <a:latin typeface="Arial" charset="0"/>
            </a:endParaRPr>
          </a:p>
        </p:txBody>
      </p:sp>
      <p:sp>
        <p:nvSpPr>
          <p:cNvPr id="10" name="Text Box 39"/>
          <p:cNvSpPr txBox="1">
            <a:spLocks noChangeArrowheads="1"/>
          </p:cNvSpPr>
          <p:nvPr userDrawn="1"/>
        </p:nvSpPr>
        <p:spPr bwMode="auto">
          <a:xfrm>
            <a:off x="1253585" y="6677620"/>
            <a:ext cx="7908925" cy="1479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lstStyle>
            <a:lvl1pPr eaLnBrk="0" hangingPunct="0">
              <a:defRPr sz="1600">
                <a:solidFill>
                  <a:srgbClr val="000000"/>
                </a:solidFill>
                <a:latin typeface="Arial" pitchFamily="34" charset="0"/>
              </a:defRPr>
            </a:lvl1pPr>
            <a:lvl2pPr marL="742950" indent="-285750" eaLnBrk="0" hangingPunct="0">
              <a:defRPr sz="1600">
                <a:solidFill>
                  <a:srgbClr val="000000"/>
                </a:solidFill>
                <a:latin typeface="Arial" pitchFamily="34" charset="0"/>
              </a:defRPr>
            </a:lvl2pPr>
            <a:lvl3pPr marL="1143000" indent="-228600" eaLnBrk="0" hangingPunct="0">
              <a:defRPr sz="1600">
                <a:solidFill>
                  <a:srgbClr val="000000"/>
                </a:solidFill>
                <a:latin typeface="Arial" pitchFamily="34" charset="0"/>
              </a:defRPr>
            </a:lvl3pPr>
            <a:lvl4pPr marL="1600200" indent="-228600" eaLnBrk="0" hangingPunct="0">
              <a:defRPr sz="1600">
                <a:solidFill>
                  <a:srgbClr val="000000"/>
                </a:solidFill>
                <a:latin typeface="Arial" pitchFamily="34" charset="0"/>
              </a:defRPr>
            </a:lvl4pPr>
            <a:lvl5pPr marL="2057400" indent="-228600" eaLnBrk="0" hangingPunct="0">
              <a:defRPr sz="1600">
                <a:solidFill>
                  <a:srgbClr val="000000"/>
                </a:solidFill>
                <a:latin typeface="Arial" pitchFamily="34" charset="0"/>
              </a:defRPr>
            </a:lvl5pPr>
            <a:lvl6pPr marL="2514600" indent="-228600" eaLnBrk="0" fontAlgn="base" hangingPunct="0">
              <a:spcBef>
                <a:spcPct val="0"/>
              </a:spcBef>
              <a:spcAft>
                <a:spcPct val="0"/>
              </a:spcAft>
              <a:defRPr sz="1600">
                <a:solidFill>
                  <a:srgbClr val="000000"/>
                </a:solidFill>
                <a:latin typeface="Arial" pitchFamily="34" charset="0"/>
              </a:defRPr>
            </a:lvl6pPr>
            <a:lvl7pPr marL="2971800" indent="-228600" eaLnBrk="0" fontAlgn="base" hangingPunct="0">
              <a:spcBef>
                <a:spcPct val="0"/>
              </a:spcBef>
              <a:spcAft>
                <a:spcPct val="0"/>
              </a:spcAft>
              <a:defRPr sz="1600">
                <a:solidFill>
                  <a:srgbClr val="000000"/>
                </a:solidFill>
                <a:latin typeface="Arial" pitchFamily="34" charset="0"/>
              </a:defRPr>
            </a:lvl7pPr>
            <a:lvl8pPr marL="3429000" indent="-228600" eaLnBrk="0" fontAlgn="base" hangingPunct="0">
              <a:spcBef>
                <a:spcPct val="0"/>
              </a:spcBef>
              <a:spcAft>
                <a:spcPct val="0"/>
              </a:spcAft>
              <a:defRPr sz="1600">
                <a:solidFill>
                  <a:srgbClr val="000000"/>
                </a:solidFill>
                <a:latin typeface="Arial" pitchFamily="34" charset="0"/>
              </a:defRPr>
            </a:lvl8pPr>
            <a:lvl9pPr marL="3886200" indent="-228600" eaLnBrk="0" fontAlgn="base" hangingPunct="0">
              <a:spcBef>
                <a:spcPct val="0"/>
              </a:spcBef>
              <a:spcAft>
                <a:spcPct val="0"/>
              </a:spcAft>
              <a:defRPr sz="1600">
                <a:solidFill>
                  <a:srgbClr val="000000"/>
                </a:solidFill>
                <a:latin typeface="Arial" pitchFamily="34" charset="0"/>
              </a:defRPr>
            </a:lvl9pPr>
          </a:lstStyle>
          <a:p>
            <a:pPr eaLnBrk="1" hangingPunct="1"/>
            <a:r>
              <a:rPr lang="en-GB" sz="800" b="0" i="0" dirty="0" smtClean="0">
                <a:solidFill>
                  <a:schemeClr val="accent2"/>
                </a:solidFill>
                <a:latin typeface="Roboto"/>
                <a:cs typeface="Roboto"/>
              </a:rPr>
              <a:t>P</a:t>
            </a:r>
            <a:r>
              <a:rPr lang="tr-TR" sz="800" b="0" i="0" dirty="0" smtClean="0">
                <a:solidFill>
                  <a:schemeClr val="accent2"/>
                </a:solidFill>
                <a:latin typeface="Roboto"/>
                <a:cs typeface="Roboto"/>
              </a:rPr>
              <a:t>ı</a:t>
            </a:r>
            <a:r>
              <a:rPr lang="en-GB" sz="800" b="0" i="0" dirty="0" err="1" smtClean="0">
                <a:solidFill>
                  <a:schemeClr val="accent2"/>
                </a:solidFill>
                <a:latin typeface="Roboto"/>
                <a:cs typeface="Roboto"/>
              </a:rPr>
              <a:t>nar</a:t>
            </a:r>
            <a:r>
              <a:rPr lang="en-GB" sz="800" b="0" i="0" dirty="0" smtClean="0">
                <a:solidFill>
                  <a:schemeClr val="accent2"/>
                </a:solidFill>
                <a:latin typeface="Roboto"/>
                <a:cs typeface="Roboto"/>
              </a:rPr>
              <a:t> </a:t>
            </a:r>
            <a:r>
              <a:rPr lang="en-GB" sz="800" b="0" i="0" dirty="0" err="1" smtClean="0">
                <a:solidFill>
                  <a:schemeClr val="accent2"/>
                </a:solidFill>
                <a:latin typeface="Roboto"/>
                <a:cs typeface="Roboto"/>
              </a:rPr>
              <a:t>Yapano</a:t>
            </a:r>
            <a:r>
              <a:rPr lang="tr-TR" sz="800" b="0" i="0" dirty="0" smtClean="0">
                <a:solidFill>
                  <a:schemeClr val="accent2"/>
                </a:solidFill>
                <a:latin typeface="Roboto"/>
                <a:cs typeface="Roboto"/>
              </a:rPr>
              <a:t>ğ</a:t>
            </a:r>
            <a:r>
              <a:rPr lang="en-GB" sz="800" b="0" i="0" dirty="0" err="1" smtClean="0">
                <a:solidFill>
                  <a:schemeClr val="accent2"/>
                </a:solidFill>
                <a:latin typeface="Roboto"/>
                <a:cs typeface="Roboto"/>
              </a:rPr>
              <a:t>lu</a:t>
            </a:r>
            <a:r>
              <a:rPr lang="en-GB" sz="800" b="0" i="0" dirty="0" smtClean="0">
                <a:solidFill>
                  <a:schemeClr val="accent2"/>
                </a:solidFill>
                <a:latin typeface="Roboto"/>
                <a:cs typeface="Roboto"/>
              </a:rPr>
              <a:t>| Directorate</a:t>
            </a:r>
            <a:r>
              <a:rPr lang="en-GB" sz="800" b="0" i="0" baseline="0" dirty="0" smtClean="0">
                <a:solidFill>
                  <a:schemeClr val="accent2"/>
                </a:solidFill>
                <a:latin typeface="Roboto"/>
                <a:cs typeface="Roboto"/>
              </a:rPr>
              <a:t> | </a:t>
            </a:r>
            <a:r>
              <a:rPr lang="tr-TR" sz="800" b="0" i="0" dirty="0" err="1" smtClean="0">
                <a:solidFill>
                  <a:schemeClr val="accent2"/>
                </a:solidFill>
                <a:latin typeface="Roboto"/>
                <a:cs typeface="Roboto"/>
              </a:rPr>
              <a:t>Zoom</a:t>
            </a:r>
            <a:r>
              <a:rPr lang="en-GB" sz="800" b="0" i="0" dirty="0" smtClean="0">
                <a:solidFill>
                  <a:schemeClr val="accent2"/>
                </a:solidFill>
                <a:latin typeface="Roboto"/>
                <a:cs typeface="Roboto"/>
              </a:rPr>
              <a:t>, </a:t>
            </a:r>
            <a:r>
              <a:rPr lang="tr-TR" sz="800" b="0" i="0" dirty="0" smtClean="0">
                <a:solidFill>
                  <a:schemeClr val="accent2"/>
                </a:solidFill>
                <a:latin typeface="Roboto"/>
                <a:cs typeface="Roboto"/>
              </a:rPr>
              <a:t>XX.06.2020</a:t>
            </a:r>
            <a:endParaRPr lang="en-GB" sz="800" b="0" i="0" dirty="0">
              <a:solidFill>
                <a:schemeClr val="accent2"/>
              </a:solidFill>
              <a:latin typeface="Roboto"/>
              <a:cs typeface="Roboto"/>
            </a:endParaRPr>
          </a:p>
        </p:txBody>
      </p:sp>
    </p:spTree>
    <p:extLst>
      <p:ext uri="{BB962C8B-B14F-4D97-AF65-F5344CB8AC3E}">
        <p14:creationId xmlns:p14="http://schemas.microsoft.com/office/powerpoint/2010/main" val="39491857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_Image_Cover">
    <p:spTree>
      <p:nvGrpSpPr>
        <p:cNvPr id="1" name=""/>
        <p:cNvGrpSpPr/>
        <p:nvPr/>
      </p:nvGrpSpPr>
      <p:grpSpPr>
        <a:xfrm>
          <a:off x="0" y="0"/>
          <a:ext cx="0" cy="0"/>
          <a:chOff x="0" y="0"/>
          <a:chExt cx="0" cy="0"/>
        </a:xfrm>
      </p:grpSpPr>
      <p:graphicFrame>
        <p:nvGraphicFramePr>
          <p:cNvPr id="4" name="Object 9" hidden="1"/>
          <p:cNvGraphicFramePr>
            <a:graphicFrameLocks noChangeAspect="1"/>
          </p:cNvGraphicFramePr>
          <p:nvPr userDrawn="1">
            <p:custDataLst>
              <p:tags r:id="rId2"/>
            </p:custDataLs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3090" name="think-cell Slide" r:id="rId4" imgW="360" imgH="360" progId="">
                  <p:embed/>
                </p:oleObj>
              </mc:Choice>
              <mc:Fallback>
                <p:oleObj name="think-cell Slide" r:id="rId4" imgW="360" imgH="360" progId="">
                  <p:embed/>
                  <p:pic>
                    <p:nvPicPr>
                      <p:cNvPr id="4" name="Object 9"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4098" name="Rectangle 2"/>
          <p:cNvSpPr>
            <a:spLocks noGrp="1" noChangeArrowheads="1"/>
          </p:cNvSpPr>
          <p:nvPr>
            <p:ph type="ctrTitle" hasCustomPrompt="1"/>
          </p:nvPr>
        </p:nvSpPr>
        <p:spPr>
          <a:xfrm>
            <a:off x="1151620" y="4031205"/>
            <a:ext cx="5580620" cy="1119188"/>
          </a:xfrm>
          <a:prstGeom prst="rect">
            <a:avLst/>
          </a:prstGeom>
        </p:spPr>
        <p:txBody>
          <a:bodyPr anchor="b"/>
          <a:lstStyle>
            <a:lvl1pPr>
              <a:lnSpc>
                <a:spcPct val="100000"/>
              </a:lnSpc>
              <a:defRPr sz="2700" b="1" i="0" spc="60">
                <a:solidFill>
                  <a:srgbClr val="53504F"/>
                </a:solidFill>
                <a:latin typeface="+mj-lt"/>
                <a:ea typeface="Roboto" charset="0"/>
                <a:cs typeface="Roboto" charset="0"/>
              </a:defRPr>
            </a:lvl1pPr>
          </a:lstStyle>
          <a:p>
            <a:pPr lvl="0"/>
            <a:r>
              <a:rPr lang="de-DE" noProof="0" dirty="0" smtClean="0"/>
              <a:t>Titelmasterformat durch Klicken bearbeiten</a:t>
            </a:r>
          </a:p>
        </p:txBody>
      </p:sp>
      <p:sp>
        <p:nvSpPr>
          <p:cNvPr id="4099" name="Rectangle 3"/>
          <p:cNvSpPr>
            <a:spLocks noGrp="1" noChangeArrowheads="1"/>
          </p:cNvSpPr>
          <p:nvPr>
            <p:ph type="subTitle" idx="1"/>
          </p:nvPr>
        </p:nvSpPr>
        <p:spPr>
          <a:xfrm>
            <a:off x="1151620" y="5299036"/>
            <a:ext cx="5580620" cy="830264"/>
          </a:xfrm>
          <a:prstGeom prst="rect">
            <a:avLst/>
          </a:prstGeom>
        </p:spPr>
        <p:txBody>
          <a:bodyPr/>
          <a:lstStyle>
            <a:lvl1pPr marL="0" indent="0">
              <a:buFontTx/>
              <a:buNone/>
              <a:defRPr sz="1600" b="0" i="0" spc="60">
                <a:solidFill>
                  <a:srgbClr val="53504F"/>
                </a:solidFill>
                <a:latin typeface="+mn-lt"/>
                <a:ea typeface="Roboto" charset="0"/>
                <a:cs typeface="Roboto" charset="0"/>
              </a:defRPr>
            </a:lvl1pPr>
          </a:lstStyle>
          <a:p>
            <a:pPr lvl="0"/>
            <a:r>
              <a:rPr lang="en-US" noProof="0" smtClean="0"/>
              <a:t>Click to edit Master subtitle style</a:t>
            </a:r>
            <a:endParaRPr lang="de-DE" noProof="0" dirty="0" smtClean="0"/>
          </a:p>
        </p:txBody>
      </p:sp>
      <p:sp>
        <p:nvSpPr>
          <p:cNvPr id="8" name="Rectangle 1"/>
          <p:cNvSpPr/>
          <p:nvPr userDrawn="1"/>
        </p:nvSpPr>
        <p:spPr bwMode="auto">
          <a:xfrm>
            <a:off x="0" y="6608763"/>
            <a:ext cx="9144000" cy="285622"/>
          </a:xfrm>
          <a:prstGeom prst="rect">
            <a:avLst/>
          </a:prstGeom>
          <a:solidFill>
            <a:schemeClr val="accent1"/>
          </a:solidFill>
          <a:ln w="9525" cap="flat" cmpd="sng" algn="ctr">
            <a:noFill/>
            <a:prstDash val="solid"/>
            <a:round/>
            <a:headEnd type="none" w="med" len="med"/>
            <a:tailEnd type="none" w="lg" len="med"/>
          </a:ln>
          <a:effectLst/>
          <a:extLst/>
        </p:spPr>
        <p:txBody>
          <a:bodyPr vert="horz" wrap="squar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rgbClr val="000000"/>
              </a:solidFill>
              <a:effectLst/>
              <a:latin typeface="Arial" charset="0"/>
            </a:endParaRPr>
          </a:p>
        </p:txBody>
      </p:sp>
      <p:sp>
        <p:nvSpPr>
          <p:cNvPr id="9" name="Content Placeholder 2"/>
          <p:cNvSpPr>
            <a:spLocks noGrp="1"/>
          </p:cNvSpPr>
          <p:nvPr>
            <p:ph idx="10" hasCustomPrompt="1"/>
          </p:nvPr>
        </p:nvSpPr>
        <p:spPr>
          <a:xfrm>
            <a:off x="623969" y="865765"/>
            <a:ext cx="7908925" cy="3084105"/>
          </a:xfrm>
          <a:prstGeom prst="rect">
            <a:avLst/>
          </a:prstGeom>
        </p:spPr>
        <p:txBody>
          <a:bodyPr anchor="ctr"/>
          <a:lstStyle>
            <a:lvl1pPr marL="0" indent="0" algn="ctr">
              <a:buNone/>
              <a:defRPr b="0" i="0">
                <a:latin typeface="Roboto" charset="0"/>
                <a:ea typeface="Roboto" charset="0"/>
                <a:cs typeface="Roboto" charset="0"/>
              </a:defRPr>
            </a:lvl1pPr>
            <a:lvl2pPr marL="719138" indent="-261938">
              <a:buSzPct val="80000"/>
              <a:buFontTx/>
              <a:buBlip>
                <a:blip r:embed="rId6"/>
              </a:buBlip>
              <a:defRPr b="0" i="0">
                <a:latin typeface="Roboto" charset="0"/>
                <a:ea typeface="Roboto" charset="0"/>
                <a:cs typeface="Roboto" charset="0"/>
              </a:defRPr>
            </a:lvl2pPr>
            <a:lvl3pPr marL="1143000" indent="-228600">
              <a:buSzPct val="100000"/>
              <a:buFontTx/>
              <a:buBlip>
                <a:blip r:embed="rId7"/>
              </a:buBlip>
              <a:defRPr b="0" i="0">
                <a:latin typeface="Roboto" charset="0"/>
                <a:ea typeface="Roboto" charset="0"/>
                <a:cs typeface="Roboto" charset="0"/>
              </a:defRPr>
            </a:lvl3pPr>
            <a:lvl4pPr marL="1346200" indent="-187325">
              <a:buSzPct val="100000"/>
              <a:buFontTx/>
              <a:buBlip>
                <a:blip r:embed="rId8"/>
              </a:buBlip>
              <a:defRPr sz="1400" b="0" i="0">
                <a:solidFill>
                  <a:schemeClr val="accent2"/>
                </a:solidFill>
                <a:latin typeface="Roboto" charset="0"/>
                <a:ea typeface="Roboto" charset="0"/>
                <a:cs typeface="Roboto" charset="0"/>
              </a:defRPr>
            </a:lvl4pPr>
            <a:lvl5pPr>
              <a:defRPr sz="1400" b="0" i="0">
                <a:latin typeface="Roboto" charset="0"/>
                <a:ea typeface="Roboto" charset="0"/>
                <a:cs typeface="Roboto" charset="0"/>
              </a:defRPr>
            </a:lvl5pPr>
          </a:lstStyle>
          <a:p>
            <a:pPr lvl="0"/>
            <a:r>
              <a:rPr lang="en-US" dirty="0" err="1" smtClean="0"/>
              <a:t>Coverfoto</a:t>
            </a:r>
            <a:endParaRPr lang="en-US" dirty="0" smtClean="0"/>
          </a:p>
        </p:txBody>
      </p:sp>
      <p:sp>
        <p:nvSpPr>
          <p:cNvPr id="11" name="Text Box 39"/>
          <p:cNvSpPr txBox="1">
            <a:spLocks noChangeArrowheads="1"/>
          </p:cNvSpPr>
          <p:nvPr userDrawn="1"/>
        </p:nvSpPr>
        <p:spPr bwMode="auto">
          <a:xfrm>
            <a:off x="1253585" y="6677620"/>
            <a:ext cx="7908925" cy="1479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lstStyle>
            <a:lvl1pPr eaLnBrk="0" hangingPunct="0">
              <a:defRPr sz="1600">
                <a:solidFill>
                  <a:srgbClr val="000000"/>
                </a:solidFill>
                <a:latin typeface="Arial" pitchFamily="34" charset="0"/>
              </a:defRPr>
            </a:lvl1pPr>
            <a:lvl2pPr marL="742950" indent="-285750" eaLnBrk="0" hangingPunct="0">
              <a:defRPr sz="1600">
                <a:solidFill>
                  <a:srgbClr val="000000"/>
                </a:solidFill>
                <a:latin typeface="Arial" pitchFamily="34" charset="0"/>
              </a:defRPr>
            </a:lvl2pPr>
            <a:lvl3pPr marL="1143000" indent="-228600" eaLnBrk="0" hangingPunct="0">
              <a:defRPr sz="1600">
                <a:solidFill>
                  <a:srgbClr val="000000"/>
                </a:solidFill>
                <a:latin typeface="Arial" pitchFamily="34" charset="0"/>
              </a:defRPr>
            </a:lvl3pPr>
            <a:lvl4pPr marL="1600200" indent="-228600" eaLnBrk="0" hangingPunct="0">
              <a:defRPr sz="1600">
                <a:solidFill>
                  <a:srgbClr val="000000"/>
                </a:solidFill>
                <a:latin typeface="Arial" pitchFamily="34" charset="0"/>
              </a:defRPr>
            </a:lvl4pPr>
            <a:lvl5pPr marL="2057400" indent="-228600" eaLnBrk="0" hangingPunct="0">
              <a:defRPr sz="1600">
                <a:solidFill>
                  <a:srgbClr val="000000"/>
                </a:solidFill>
                <a:latin typeface="Arial" pitchFamily="34" charset="0"/>
              </a:defRPr>
            </a:lvl5pPr>
            <a:lvl6pPr marL="2514600" indent="-228600" eaLnBrk="0" fontAlgn="base" hangingPunct="0">
              <a:spcBef>
                <a:spcPct val="0"/>
              </a:spcBef>
              <a:spcAft>
                <a:spcPct val="0"/>
              </a:spcAft>
              <a:defRPr sz="1600">
                <a:solidFill>
                  <a:srgbClr val="000000"/>
                </a:solidFill>
                <a:latin typeface="Arial" pitchFamily="34" charset="0"/>
              </a:defRPr>
            </a:lvl6pPr>
            <a:lvl7pPr marL="2971800" indent="-228600" eaLnBrk="0" fontAlgn="base" hangingPunct="0">
              <a:spcBef>
                <a:spcPct val="0"/>
              </a:spcBef>
              <a:spcAft>
                <a:spcPct val="0"/>
              </a:spcAft>
              <a:defRPr sz="1600">
                <a:solidFill>
                  <a:srgbClr val="000000"/>
                </a:solidFill>
                <a:latin typeface="Arial" pitchFamily="34" charset="0"/>
              </a:defRPr>
            </a:lvl7pPr>
            <a:lvl8pPr marL="3429000" indent="-228600" eaLnBrk="0" fontAlgn="base" hangingPunct="0">
              <a:spcBef>
                <a:spcPct val="0"/>
              </a:spcBef>
              <a:spcAft>
                <a:spcPct val="0"/>
              </a:spcAft>
              <a:defRPr sz="1600">
                <a:solidFill>
                  <a:srgbClr val="000000"/>
                </a:solidFill>
                <a:latin typeface="Arial" pitchFamily="34" charset="0"/>
              </a:defRPr>
            </a:lvl8pPr>
            <a:lvl9pPr marL="3886200" indent="-228600" eaLnBrk="0" fontAlgn="base" hangingPunct="0">
              <a:spcBef>
                <a:spcPct val="0"/>
              </a:spcBef>
              <a:spcAft>
                <a:spcPct val="0"/>
              </a:spcAft>
              <a:defRPr sz="1600">
                <a:solidFill>
                  <a:srgbClr val="000000"/>
                </a:solidFill>
                <a:latin typeface="Arial" pitchFamily="34" charset="0"/>
              </a:defRPr>
            </a:lvl9pPr>
          </a:lstStyle>
          <a:p>
            <a:pPr eaLnBrk="1" hangingPunct="1"/>
            <a:r>
              <a:rPr lang="en-GB" sz="800" b="0" i="0" dirty="0">
                <a:solidFill>
                  <a:schemeClr val="accent2"/>
                </a:solidFill>
                <a:latin typeface="Roboto"/>
                <a:cs typeface="Roboto"/>
              </a:rPr>
              <a:t>Name of speaker </a:t>
            </a:r>
            <a:r>
              <a:rPr lang="en-GB" sz="800" b="0" i="0" dirty="0" smtClean="0">
                <a:solidFill>
                  <a:schemeClr val="accent2"/>
                </a:solidFill>
                <a:latin typeface="Roboto"/>
                <a:cs typeface="Roboto"/>
              </a:rPr>
              <a:t>| Directorate</a:t>
            </a:r>
            <a:r>
              <a:rPr lang="en-GB" sz="800" b="0" i="0" baseline="0" dirty="0" smtClean="0">
                <a:solidFill>
                  <a:schemeClr val="accent2"/>
                </a:solidFill>
                <a:latin typeface="Roboto"/>
                <a:cs typeface="Roboto"/>
              </a:rPr>
              <a:t> | </a:t>
            </a:r>
            <a:r>
              <a:rPr lang="en-GB" sz="800" b="0" i="0" dirty="0" smtClean="0">
                <a:solidFill>
                  <a:schemeClr val="accent2"/>
                </a:solidFill>
                <a:latin typeface="Roboto"/>
                <a:cs typeface="Roboto"/>
              </a:rPr>
              <a:t>Place</a:t>
            </a:r>
            <a:r>
              <a:rPr lang="en-GB" sz="800" b="0" i="0" dirty="0">
                <a:solidFill>
                  <a:schemeClr val="accent2"/>
                </a:solidFill>
                <a:latin typeface="Roboto"/>
                <a:cs typeface="Roboto"/>
              </a:rPr>
              <a:t>, </a:t>
            </a:r>
            <a:r>
              <a:rPr lang="en-GB" sz="800" b="0" i="0" dirty="0" err="1">
                <a:solidFill>
                  <a:schemeClr val="accent2"/>
                </a:solidFill>
                <a:latin typeface="Roboto"/>
                <a:cs typeface="Roboto"/>
              </a:rPr>
              <a:t>dd.mm.yyyy</a:t>
            </a:r>
            <a:endParaRPr lang="en-GB" sz="800" b="0" i="0" dirty="0">
              <a:solidFill>
                <a:schemeClr val="accent2"/>
              </a:solidFill>
              <a:latin typeface="Roboto"/>
              <a:cs typeface="Roboto"/>
            </a:endParaRPr>
          </a:p>
        </p:txBody>
      </p:sp>
    </p:spTree>
    <p:extLst>
      <p:ext uri="{BB962C8B-B14F-4D97-AF65-F5344CB8AC3E}">
        <p14:creationId xmlns:p14="http://schemas.microsoft.com/office/powerpoint/2010/main" val="309160899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 and Content with Bulletpoints">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521549" y="908720"/>
            <a:ext cx="8370931" cy="758487"/>
          </a:xfrm>
        </p:spPr>
        <p:txBody>
          <a:bodyPr anchor="b" anchorCtr="0"/>
          <a:lstStyle>
            <a:lvl1pPr>
              <a:defRPr/>
            </a:lvl1pPr>
          </a:lstStyle>
          <a:p>
            <a:r>
              <a:rPr lang="en-US" dirty="0" smtClean="0"/>
              <a:t>Click to edit master title style</a:t>
            </a:r>
            <a:endParaRPr lang="de-DE" dirty="0"/>
          </a:p>
        </p:txBody>
      </p:sp>
      <p:sp>
        <p:nvSpPr>
          <p:cNvPr id="5" name="Content Placeholder 2"/>
          <p:cNvSpPr>
            <a:spLocks noGrp="1"/>
          </p:cNvSpPr>
          <p:nvPr>
            <p:ph idx="1" hasCustomPrompt="1"/>
          </p:nvPr>
        </p:nvSpPr>
        <p:spPr>
          <a:xfrm>
            <a:off x="521550" y="1844823"/>
            <a:ext cx="8370930" cy="4427389"/>
          </a:xfrm>
          <a:prstGeom prst="rect">
            <a:avLst/>
          </a:prstGeom>
        </p:spPr>
        <p:txBody>
          <a:bodyPr/>
          <a:lstStyle>
            <a:lvl1pPr marL="0" indent="0">
              <a:buNone/>
              <a:defRPr sz="1800" b="0" i="0">
                <a:latin typeface="+mn-lt"/>
                <a:ea typeface="Roboto" charset="0"/>
                <a:cs typeface="Roboto" charset="0"/>
              </a:defRPr>
            </a:lvl1pPr>
            <a:lvl2pPr marL="719138" indent="-261938">
              <a:buSzPct val="70000"/>
              <a:buFontTx/>
              <a:buBlip>
                <a:blip r:embed="rId2"/>
              </a:buBlip>
              <a:defRPr sz="1800" b="0" i="0">
                <a:latin typeface="+mn-lt"/>
                <a:ea typeface="Roboto" charset="0"/>
                <a:cs typeface="Roboto" charset="0"/>
              </a:defRPr>
            </a:lvl2pPr>
            <a:lvl3pPr marL="1143000" indent="-228600">
              <a:buSzPct val="120000"/>
              <a:buFontTx/>
              <a:buBlip>
                <a:blip r:embed="rId3"/>
              </a:buBlip>
              <a:defRPr sz="1800" b="0" i="0">
                <a:latin typeface="+mn-lt"/>
                <a:ea typeface="Roboto" charset="0"/>
                <a:cs typeface="Roboto" charset="0"/>
              </a:defRPr>
            </a:lvl3pPr>
            <a:lvl4pPr marL="1346200" indent="-187325">
              <a:buSzPct val="120000"/>
              <a:buFontTx/>
              <a:buBlip>
                <a:blip r:embed="rId4"/>
              </a:buBlip>
              <a:defRPr sz="1800" b="0" i="0">
                <a:solidFill>
                  <a:schemeClr val="accent2"/>
                </a:solidFill>
                <a:latin typeface="+mn-lt"/>
                <a:ea typeface="Roboto" charset="0"/>
                <a:cs typeface="Roboto" charset="0"/>
              </a:defRPr>
            </a:lvl4pPr>
            <a:lvl5pPr>
              <a:defRPr sz="1400" b="0" i="0">
                <a:latin typeface="Roboto" charset="0"/>
                <a:ea typeface="Roboto" charset="0"/>
                <a:cs typeface="Roboto" charset="0"/>
              </a:defRPr>
            </a:lvl5pPr>
          </a:lstStyle>
          <a:p>
            <a:pPr lvl="0"/>
            <a:r>
              <a:rPr lang="en-US" dirty="0" smtClean="0"/>
              <a:t>Click to edit master text styles</a:t>
            </a:r>
          </a:p>
          <a:p>
            <a:pPr lvl="1"/>
            <a:r>
              <a:rPr lang="en-US" dirty="0" smtClean="0"/>
              <a:t>First level</a:t>
            </a:r>
          </a:p>
          <a:p>
            <a:pPr lvl="2"/>
            <a:r>
              <a:rPr lang="en-US" dirty="0" smtClean="0"/>
              <a:t>Second level</a:t>
            </a:r>
          </a:p>
          <a:p>
            <a:pPr lvl="3"/>
            <a:r>
              <a:rPr lang="en-US" dirty="0" smtClean="0"/>
              <a:t> Third level</a:t>
            </a:r>
          </a:p>
        </p:txBody>
      </p:sp>
    </p:spTree>
    <p:extLst>
      <p:ext uri="{BB962C8B-B14F-4D97-AF65-F5344CB8AC3E}">
        <p14:creationId xmlns:p14="http://schemas.microsoft.com/office/powerpoint/2010/main" val="166306740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Click to edit Master title style</a:t>
            </a:r>
            <a:endParaRPr lang="de-DE" dirty="0"/>
          </a:p>
        </p:txBody>
      </p:sp>
    </p:spTree>
    <p:extLst>
      <p:ext uri="{BB962C8B-B14F-4D97-AF65-F5344CB8AC3E}">
        <p14:creationId xmlns:p14="http://schemas.microsoft.com/office/powerpoint/2010/main" val="241322986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_Two Columns">
    <p:spTree>
      <p:nvGrpSpPr>
        <p:cNvPr id="1" name=""/>
        <p:cNvGrpSpPr/>
        <p:nvPr/>
      </p:nvGrpSpPr>
      <p:grpSpPr>
        <a:xfrm>
          <a:off x="0" y="0"/>
          <a:ext cx="0" cy="0"/>
          <a:chOff x="0" y="0"/>
          <a:chExt cx="0" cy="0"/>
        </a:xfrm>
      </p:grpSpPr>
      <p:sp>
        <p:nvSpPr>
          <p:cNvPr id="6" name="Content Placeholder 2"/>
          <p:cNvSpPr>
            <a:spLocks noGrp="1"/>
          </p:cNvSpPr>
          <p:nvPr>
            <p:ph sz="half" idx="1" hasCustomPrompt="1"/>
          </p:nvPr>
        </p:nvSpPr>
        <p:spPr>
          <a:xfrm>
            <a:off x="516607" y="1854200"/>
            <a:ext cx="3920378" cy="4418012"/>
          </a:xfrm>
          <a:prstGeom prst="rect">
            <a:avLst/>
          </a:prstGeom>
        </p:spPr>
        <p:txBody>
          <a:bodyPr/>
          <a:lstStyle>
            <a:lvl1pPr>
              <a:defRPr sz="1800"/>
            </a:lvl1pPr>
            <a:lvl2pPr>
              <a:defRPr sz="1800"/>
            </a:lvl2pPr>
            <a:lvl3pPr>
              <a:defRPr sz="1800"/>
            </a:lvl3pPr>
            <a:lvl4pPr marL="1158875" indent="0">
              <a:buNone/>
              <a:defRPr sz="1400"/>
            </a:lvl4pPr>
            <a:lvl5pPr marL="1525587" indent="0">
              <a:buNone/>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endParaRPr lang="de-DE" dirty="0"/>
          </a:p>
        </p:txBody>
      </p:sp>
      <p:sp>
        <p:nvSpPr>
          <p:cNvPr id="7" name="Content Placeholder 3"/>
          <p:cNvSpPr>
            <a:spLocks noGrp="1"/>
          </p:cNvSpPr>
          <p:nvPr>
            <p:ph sz="half" idx="2" hasCustomPrompt="1"/>
          </p:nvPr>
        </p:nvSpPr>
        <p:spPr>
          <a:xfrm>
            <a:off x="4867189" y="1854200"/>
            <a:ext cx="3971198" cy="4418012"/>
          </a:xfrm>
          <a:prstGeom prst="rect">
            <a:avLst/>
          </a:prstGeom>
        </p:spPr>
        <p:txBody>
          <a:bodyPr/>
          <a:lstStyle>
            <a:lvl1pPr>
              <a:defRPr sz="1800"/>
            </a:lvl1pPr>
            <a:lvl2pPr>
              <a:defRPr sz="1800"/>
            </a:lvl2pPr>
            <a:lvl3pPr>
              <a:defRPr sz="18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Rectangle 2"/>
          <p:cNvSpPr>
            <a:spLocks noGrp="1" noChangeArrowheads="1"/>
          </p:cNvSpPr>
          <p:nvPr>
            <p:ph type="title"/>
          </p:nvPr>
        </p:nvSpPr>
        <p:spPr bwMode="auto">
          <a:xfrm>
            <a:off x="521550" y="908720"/>
            <a:ext cx="8344040" cy="7584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endParaRPr lang="de-DE" dirty="0" smtClean="0"/>
          </a:p>
        </p:txBody>
      </p:sp>
    </p:spTree>
    <p:extLst>
      <p:ext uri="{BB962C8B-B14F-4D97-AF65-F5344CB8AC3E}">
        <p14:creationId xmlns:p14="http://schemas.microsoft.com/office/powerpoint/2010/main" val="65495939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_Three Columns">
    <p:spTree>
      <p:nvGrpSpPr>
        <p:cNvPr id="1" name=""/>
        <p:cNvGrpSpPr/>
        <p:nvPr/>
      </p:nvGrpSpPr>
      <p:grpSpPr>
        <a:xfrm>
          <a:off x="0" y="0"/>
          <a:ext cx="0" cy="0"/>
          <a:chOff x="0" y="0"/>
          <a:chExt cx="0" cy="0"/>
        </a:xfrm>
      </p:grpSpPr>
      <p:sp>
        <p:nvSpPr>
          <p:cNvPr id="6" name="Content Placeholder 2"/>
          <p:cNvSpPr>
            <a:spLocks noGrp="1"/>
          </p:cNvSpPr>
          <p:nvPr>
            <p:ph sz="half" idx="1" hasCustomPrompt="1"/>
          </p:nvPr>
        </p:nvSpPr>
        <p:spPr>
          <a:xfrm>
            <a:off x="512447" y="1853825"/>
            <a:ext cx="2700000" cy="4427389"/>
          </a:xfrm>
          <a:prstGeom prst="rect">
            <a:avLst/>
          </a:prstGeom>
        </p:spPr>
        <p:txBody>
          <a:bodyPr/>
          <a:lstStyle>
            <a:lvl1pPr>
              <a:defRPr sz="1800"/>
            </a:lvl1pPr>
            <a:lvl2pPr>
              <a:defRPr sz="1800"/>
            </a:lvl2pPr>
            <a:lvl3pPr>
              <a:defRPr sz="1800"/>
            </a:lvl3pPr>
            <a:lvl4pPr marL="1158875" indent="0">
              <a:buNone/>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endParaRPr lang="de-DE" dirty="0"/>
          </a:p>
        </p:txBody>
      </p:sp>
      <p:sp>
        <p:nvSpPr>
          <p:cNvPr id="7" name="Content Placeholder 3"/>
          <p:cNvSpPr>
            <a:spLocks noGrp="1"/>
          </p:cNvSpPr>
          <p:nvPr>
            <p:ph sz="half" idx="2" hasCustomPrompt="1"/>
          </p:nvPr>
        </p:nvSpPr>
        <p:spPr>
          <a:xfrm>
            <a:off x="3329961" y="1853825"/>
            <a:ext cx="2700000" cy="4427389"/>
          </a:xfrm>
          <a:prstGeom prst="rect">
            <a:avLst/>
          </a:prstGeom>
        </p:spPr>
        <p:txBody>
          <a:bodyPr/>
          <a:lstStyle>
            <a:lvl1pPr>
              <a:defRPr sz="1800"/>
            </a:lvl1pPr>
            <a:lvl2pPr>
              <a:defRPr sz="1800"/>
            </a:lvl2pPr>
            <a:lvl3pPr>
              <a:defRPr sz="1800"/>
            </a:lvl3pPr>
            <a:lvl4pPr>
              <a:defRPr sz="1400"/>
            </a:lvl4pPr>
            <a:lvl5pPr marL="1525587" indent="0">
              <a:buNone/>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endParaRPr lang="de-DE" dirty="0"/>
          </a:p>
        </p:txBody>
      </p:sp>
      <p:sp>
        <p:nvSpPr>
          <p:cNvPr id="8" name="Rectangle 2"/>
          <p:cNvSpPr>
            <a:spLocks noGrp="1" noChangeArrowheads="1"/>
          </p:cNvSpPr>
          <p:nvPr>
            <p:ph type="title"/>
          </p:nvPr>
        </p:nvSpPr>
        <p:spPr bwMode="auto">
          <a:xfrm>
            <a:off x="521550" y="908720"/>
            <a:ext cx="8344040" cy="7584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endParaRPr lang="de-DE" dirty="0" smtClean="0"/>
          </a:p>
        </p:txBody>
      </p:sp>
      <p:sp>
        <p:nvSpPr>
          <p:cNvPr id="5" name="Content Placeholder 3"/>
          <p:cNvSpPr>
            <a:spLocks noGrp="1"/>
          </p:cNvSpPr>
          <p:nvPr>
            <p:ph sz="half" idx="10" hasCustomPrompt="1"/>
          </p:nvPr>
        </p:nvSpPr>
        <p:spPr>
          <a:xfrm>
            <a:off x="6147475" y="1853825"/>
            <a:ext cx="2700000" cy="4427389"/>
          </a:xfrm>
          <a:prstGeom prst="rect">
            <a:avLst/>
          </a:prstGeom>
        </p:spPr>
        <p:txBody>
          <a:bodyPr/>
          <a:lstStyle>
            <a:lvl1pPr>
              <a:defRPr sz="1800"/>
            </a:lvl1pPr>
            <a:lvl2pPr>
              <a:defRPr sz="1800"/>
            </a:lvl2pPr>
            <a:lvl3pPr>
              <a:defRPr sz="1800"/>
            </a:lvl3pPr>
            <a:lvl4pPr marL="1158875" indent="0">
              <a:buNone/>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endParaRPr lang="de-DE" dirty="0"/>
          </a:p>
        </p:txBody>
      </p:sp>
    </p:spTree>
    <p:extLst>
      <p:ext uri="{BB962C8B-B14F-4D97-AF65-F5344CB8AC3E}">
        <p14:creationId xmlns:p14="http://schemas.microsoft.com/office/powerpoint/2010/main" val="298575771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3" name="Titel 1"/>
          <p:cNvSpPr>
            <a:spLocks noGrp="1"/>
          </p:cNvSpPr>
          <p:nvPr>
            <p:ph type="title"/>
          </p:nvPr>
        </p:nvSpPr>
        <p:spPr>
          <a:xfrm>
            <a:off x="521549" y="908720"/>
            <a:ext cx="8370931" cy="758487"/>
          </a:xfrm>
        </p:spPr>
        <p:txBody>
          <a:bodyPr/>
          <a:lstStyle/>
          <a:p>
            <a:r>
              <a:rPr lang="en-US" smtClean="0"/>
              <a:t>Click to edit Master title style</a:t>
            </a:r>
            <a:endParaRPr lang="de-DE" dirty="0"/>
          </a:p>
        </p:txBody>
      </p:sp>
      <p:graphicFrame>
        <p:nvGraphicFramePr>
          <p:cNvPr id="4" name="Group 2"/>
          <p:cNvGraphicFramePr>
            <a:graphicFrameLocks noGrp="1"/>
          </p:cNvGraphicFramePr>
          <p:nvPr userDrawn="1">
            <p:extLst/>
          </p:nvPr>
        </p:nvGraphicFramePr>
        <p:xfrm>
          <a:off x="611560" y="2352677"/>
          <a:ext cx="8145905" cy="1821744"/>
        </p:xfrm>
        <a:graphic>
          <a:graphicData uri="http://schemas.openxmlformats.org/drawingml/2006/table">
            <a:tbl>
              <a:tblPr/>
              <a:tblGrid>
                <a:gridCol w="8145905">
                  <a:extLst>
                    <a:ext uri="{9D8B030D-6E8A-4147-A177-3AD203B41FA5}">
                      <a16:colId xmlns:a16="http://schemas.microsoft.com/office/drawing/2014/main" val="20000"/>
                    </a:ext>
                  </a:extLst>
                </a:gridCol>
              </a:tblGrid>
              <a:tr h="1314563">
                <a:tc>
                  <a:txBody>
                    <a:bodyPr/>
                    <a:lstStyle/>
                    <a:p>
                      <a:pPr marL="0" marR="0" lvl="0" indent="0" algn="l" defTabSz="914400" rtl="0" eaLnBrk="1" fontAlgn="base" latinLnBrk="0" hangingPunct="1">
                        <a:lnSpc>
                          <a:spcPct val="120000"/>
                        </a:lnSpc>
                        <a:spcBef>
                          <a:spcPct val="0"/>
                        </a:spcBef>
                        <a:spcAft>
                          <a:spcPct val="50000"/>
                        </a:spcAft>
                        <a:buClrTx/>
                        <a:buSzTx/>
                        <a:buFontTx/>
                        <a:buNone/>
                        <a:tabLst/>
                      </a:pPr>
                      <a:r>
                        <a:rPr kumimoji="0" lang="en-GB" sz="1800" b="0" i="1" u="none" strike="noStrike" cap="none" normalizeH="0" baseline="0" dirty="0" smtClean="0">
                          <a:ln>
                            <a:noFill/>
                          </a:ln>
                          <a:solidFill>
                            <a:srgbClr val="53504F"/>
                          </a:solidFill>
                          <a:effectLst/>
                          <a:latin typeface="Calibri" charset="0"/>
                          <a:ea typeface="Calibri" charset="0"/>
                          <a:cs typeface="Calibri" charset="0"/>
                        </a:rPr>
                        <a:t>„</a:t>
                      </a:r>
                      <a:r>
                        <a:rPr kumimoji="0" lang="en-GB" sz="1800" b="0" i="1" u="none" strike="noStrike" cap="none" normalizeH="0" baseline="0" dirty="0" err="1" smtClean="0">
                          <a:ln>
                            <a:noFill/>
                          </a:ln>
                          <a:solidFill>
                            <a:srgbClr val="53504F"/>
                          </a:solidFill>
                          <a:effectLst/>
                          <a:latin typeface="Calibri" charset="0"/>
                          <a:ea typeface="Calibri" charset="0"/>
                          <a:cs typeface="Calibri" charset="0"/>
                        </a:rPr>
                        <a:t>Ut</a:t>
                      </a:r>
                      <a:r>
                        <a:rPr kumimoji="0" lang="en-GB" sz="1800" b="0" i="1" u="none" strike="noStrike" cap="none" normalizeH="0" baseline="0" dirty="0" smtClean="0">
                          <a:ln>
                            <a:noFill/>
                          </a:ln>
                          <a:solidFill>
                            <a:srgbClr val="53504F"/>
                          </a:solidFill>
                          <a:effectLst/>
                          <a:latin typeface="Calibri" charset="0"/>
                          <a:ea typeface="Calibri" charset="0"/>
                          <a:cs typeface="Calibri" charset="0"/>
                        </a:rPr>
                        <a:t> </a:t>
                      </a:r>
                      <a:r>
                        <a:rPr kumimoji="0" lang="en-GB" sz="1800" b="0" i="1" u="none" strike="noStrike" cap="none" normalizeH="0" baseline="0" dirty="0" err="1" smtClean="0">
                          <a:ln>
                            <a:noFill/>
                          </a:ln>
                          <a:solidFill>
                            <a:srgbClr val="53504F"/>
                          </a:solidFill>
                          <a:effectLst/>
                          <a:latin typeface="Calibri" charset="0"/>
                          <a:ea typeface="Calibri" charset="0"/>
                          <a:cs typeface="Calibri" charset="0"/>
                        </a:rPr>
                        <a:t>wisi</a:t>
                      </a:r>
                      <a:r>
                        <a:rPr kumimoji="0" lang="en-GB" sz="1800" b="0" i="1" u="none" strike="noStrike" cap="none" normalizeH="0" baseline="0" dirty="0" smtClean="0">
                          <a:ln>
                            <a:noFill/>
                          </a:ln>
                          <a:solidFill>
                            <a:srgbClr val="53504F"/>
                          </a:solidFill>
                          <a:effectLst/>
                          <a:latin typeface="Calibri" charset="0"/>
                          <a:ea typeface="Calibri" charset="0"/>
                          <a:cs typeface="Calibri" charset="0"/>
                        </a:rPr>
                        <a:t> </a:t>
                      </a:r>
                      <a:r>
                        <a:rPr kumimoji="0" lang="en-GB" sz="1800" b="0" i="1" u="none" strike="noStrike" cap="none" normalizeH="0" baseline="0" dirty="0" err="1" smtClean="0">
                          <a:ln>
                            <a:noFill/>
                          </a:ln>
                          <a:solidFill>
                            <a:srgbClr val="53504F"/>
                          </a:solidFill>
                          <a:effectLst/>
                          <a:latin typeface="Calibri" charset="0"/>
                          <a:ea typeface="Calibri" charset="0"/>
                          <a:cs typeface="Calibri" charset="0"/>
                        </a:rPr>
                        <a:t>enim</a:t>
                      </a:r>
                      <a:r>
                        <a:rPr kumimoji="0" lang="en-GB" sz="1800" b="0" i="1" u="none" strike="noStrike" cap="none" normalizeH="0" baseline="0" dirty="0" smtClean="0">
                          <a:ln>
                            <a:noFill/>
                          </a:ln>
                          <a:solidFill>
                            <a:srgbClr val="53504F"/>
                          </a:solidFill>
                          <a:effectLst/>
                          <a:latin typeface="Calibri" charset="0"/>
                          <a:ea typeface="Calibri" charset="0"/>
                          <a:cs typeface="Calibri" charset="0"/>
                        </a:rPr>
                        <a:t> ad minim </a:t>
                      </a:r>
                      <a:r>
                        <a:rPr kumimoji="0" lang="en-GB" sz="1800" b="0" i="1" u="none" strike="noStrike" cap="none" normalizeH="0" baseline="0" dirty="0" err="1" smtClean="0">
                          <a:ln>
                            <a:noFill/>
                          </a:ln>
                          <a:solidFill>
                            <a:srgbClr val="53504F"/>
                          </a:solidFill>
                          <a:effectLst/>
                          <a:latin typeface="Calibri" charset="0"/>
                          <a:ea typeface="Calibri" charset="0"/>
                          <a:cs typeface="Calibri" charset="0"/>
                        </a:rPr>
                        <a:t>veniam</a:t>
                      </a:r>
                      <a:r>
                        <a:rPr kumimoji="0" lang="en-GB" sz="1800" b="0" i="1" u="none" strike="noStrike" cap="none" normalizeH="0" baseline="0" dirty="0" smtClean="0">
                          <a:ln>
                            <a:noFill/>
                          </a:ln>
                          <a:solidFill>
                            <a:srgbClr val="53504F"/>
                          </a:solidFill>
                          <a:effectLst/>
                          <a:latin typeface="Calibri" charset="0"/>
                          <a:ea typeface="Calibri" charset="0"/>
                          <a:cs typeface="Calibri" charset="0"/>
                        </a:rPr>
                        <a:t>, </a:t>
                      </a:r>
                      <a:r>
                        <a:rPr kumimoji="0" lang="en-GB" sz="1800" b="0" i="1" u="none" strike="noStrike" cap="none" normalizeH="0" baseline="0" dirty="0" err="1" smtClean="0">
                          <a:ln>
                            <a:noFill/>
                          </a:ln>
                          <a:solidFill>
                            <a:srgbClr val="53504F"/>
                          </a:solidFill>
                          <a:effectLst/>
                          <a:latin typeface="Calibri" charset="0"/>
                          <a:ea typeface="Calibri" charset="0"/>
                          <a:cs typeface="Calibri" charset="0"/>
                        </a:rPr>
                        <a:t>quis</a:t>
                      </a:r>
                      <a:r>
                        <a:rPr kumimoji="0" lang="en-GB" sz="1800" b="0" i="1" u="none" strike="noStrike" cap="none" normalizeH="0" baseline="0" dirty="0" smtClean="0">
                          <a:ln>
                            <a:noFill/>
                          </a:ln>
                          <a:solidFill>
                            <a:srgbClr val="53504F"/>
                          </a:solidFill>
                          <a:effectLst/>
                          <a:latin typeface="Calibri" charset="0"/>
                          <a:ea typeface="Calibri" charset="0"/>
                          <a:cs typeface="Calibri" charset="0"/>
                        </a:rPr>
                        <a:t> </a:t>
                      </a:r>
                      <a:r>
                        <a:rPr kumimoji="0" lang="en-GB" sz="1800" b="0" i="1" u="none" strike="noStrike" cap="none" normalizeH="0" baseline="0" dirty="0" err="1" smtClean="0">
                          <a:ln>
                            <a:noFill/>
                          </a:ln>
                          <a:solidFill>
                            <a:srgbClr val="53504F"/>
                          </a:solidFill>
                          <a:effectLst/>
                          <a:latin typeface="Calibri" charset="0"/>
                          <a:ea typeface="Calibri" charset="0"/>
                          <a:cs typeface="Calibri" charset="0"/>
                        </a:rPr>
                        <a:t>nostrud</a:t>
                      </a:r>
                      <a:r>
                        <a:rPr kumimoji="0" lang="en-GB" sz="1800" b="0" i="1" u="none" strike="noStrike" cap="none" normalizeH="0" baseline="0" dirty="0" smtClean="0">
                          <a:ln>
                            <a:noFill/>
                          </a:ln>
                          <a:solidFill>
                            <a:srgbClr val="53504F"/>
                          </a:solidFill>
                          <a:effectLst/>
                          <a:latin typeface="Calibri" charset="0"/>
                          <a:ea typeface="Calibri" charset="0"/>
                          <a:cs typeface="Calibri" charset="0"/>
                        </a:rPr>
                        <a:t> </a:t>
                      </a:r>
                      <a:r>
                        <a:rPr kumimoji="0" lang="en-GB" sz="1800" b="0" i="1" u="none" strike="noStrike" cap="none" normalizeH="0" baseline="0" dirty="0" err="1" smtClean="0">
                          <a:ln>
                            <a:noFill/>
                          </a:ln>
                          <a:solidFill>
                            <a:srgbClr val="53504F"/>
                          </a:solidFill>
                          <a:effectLst/>
                          <a:latin typeface="Calibri" charset="0"/>
                          <a:ea typeface="Calibri" charset="0"/>
                          <a:cs typeface="Calibri" charset="0"/>
                        </a:rPr>
                        <a:t>exerci</a:t>
                      </a:r>
                      <a:r>
                        <a:rPr kumimoji="0" lang="en-GB" sz="1800" b="0" i="1" u="none" strike="noStrike" cap="none" normalizeH="0" baseline="0" dirty="0" smtClean="0">
                          <a:ln>
                            <a:noFill/>
                          </a:ln>
                          <a:solidFill>
                            <a:srgbClr val="53504F"/>
                          </a:solidFill>
                          <a:effectLst/>
                          <a:latin typeface="Calibri" charset="0"/>
                          <a:ea typeface="Calibri" charset="0"/>
                          <a:cs typeface="Calibri" charset="0"/>
                        </a:rPr>
                        <a:t> </a:t>
                      </a:r>
                      <a:r>
                        <a:rPr kumimoji="0" lang="en-GB" sz="1800" b="0" i="1" u="none" strike="noStrike" cap="none" normalizeH="0" baseline="0" dirty="0" err="1" smtClean="0">
                          <a:ln>
                            <a:noFill/>
                          </a:ln>
                          <a:solidFill>
                            <a:srgbClr val="53504F"/>
                          </a:solidFill>
                          <a:effectLst/>
                          <a:latin typeface="Calibri" charset="0"/>
                          <a:ea typeface="Calibri" charset="0"/>
                          <a:cs typeface="Calibri" charset="0"/>
                        </a:rPr>
                        <a:t>tation</a:t>
                      </a:r>
                      <a:r>
                        <a:rPr kumimoji="0" lang="en-GB" sz="1800" b="0" i="1" u="none" strike="noStrike" cap="none" normalizeH="0" baseline="0" dirty="0" smtClean="0">
                          <a:ln>
                            <a:noFill/>
                          </a:ln>
                          <a:solidFill>
                            <a:srgbClr val="53504F"/>
                          </a:solidFill>
                          <a:effectLst/>
                          <a:latin typeface="Calibri" charset="0"/>
                          <a:ea typeface="Calibri" charset="0"/>
                          <a:cs typeface="Calibri" charset="0"/>
                        </a:rPr>
                        <a:t> </a:t>
                      </a:r>
                      <a:r>
                        <a:rPr kumimoji="0" lang="en-GB" sz="1800" b="0" i="1" u="none" strike="noStrike" cap="none" normalizeH="0" baseline="0" dirty="0" err="1" smtClean="0">
                          <a:ln>
                            <a:noFill/>
                          </a:ln>
                          <a:solidFill>
                            <a:srgbClr val="53504F"/>
                          </a:solidFill>
                          <a:effectLst/>
                          <a:latin typeface="Calibri" charset="0"/>
                          <a:ea typeface="Calibri" charset="0"/>
                          <a:cs typeface="Calibri" charset="0"/>
                        </a:rPr>
                        <a:t>ullamcorper</a:t>
                      </a:r>
                      <a:r>
                        <a:rPr kumimoji="0" lang="en-GB" sz="1800" b="0" i="1" u="none" strike="noStrike" cap="none" normalizeH="0" baseline="0" dirty="0" smtClean="0">
                          <a:ln>
                            <a:noFill/>
                          </a:ln>
                          <a:solidFill>
                            <a:srgbClr val="53504F"/>
                          </a:solidFill>
                          <a:effectLst/>
                          <a:latin typeface="Calibri" charset="0"/>
                          <a:ea typeface="Calibri" charset="0"/>
                          <a:cs typeface="Calibri" charset="0"/>
                        </a:rPr>
                        <a:t> </a:t>
                      </a:r>
                      <a:r>
                        <a:rPr kumimoji="0" lang="en-GB" sz="1800" b="0" i="1" u="none" strike="noStrike" cap="none" normalizeH="0" baseline="0" dirty="0" err="1" smtClean="0">
                          <a:ln>
                            <a:noFill/>
                          </a:ln>
                          <a:solidFill>
                            <a:srgbClr val="53504F"/>
                          </a:solidFill>
                          <a:effectLst/>
                          <a:latin typeface="Calibri" charset="0"/>
                          <a:ea typeface="Calibri" charset="0"/>
                          <a:cs typeface="Calibri" charset="0"/>
                        </a:rPr>
                        <a:t>consequat</a:t>
                      </a:r>
                      <a:r>
                        <a:rPr kumimoji="0" lang="en-GB" sz="1800" b="0" i="1" u="none" strike="noStrike" cap="none" normalizeH="0" baseline="0" dirty="0" smtClean="0">
                          <a:ln>
                            <a:noFill/>
                          </a:ln>
                          <a:solidFill>
                            <a:srgbClr val="53504F"/>
                          </a:solidFill>
                          <a:effectLst/>
                          <a:latin typeface="Calibri" charset="0"/>
                          <a:ea typeface="Calibri" charset="0"/>
                          <a:cs typeface="Calibri" charset="0"/>
                        </a:rPr>
                        <a:t>. </a:t>
                      </a:r>
                      <a:r>
                        <a:rPr kumimoji="0" lang="en-GB" sz="1800" b="0" i="1" u="none" strike="noStrike" cap="none" normalizeH="0" baseline="0" dirty="0" err="1" smtClean="0">
                          <a:ln>
                            <a:noFill/>
                          </a:ln>
                          <a:solidFill>
                            <a:srgbClr val="53504F"/>
                          </a:solidFill>
                          <a:effectLst/>
                          <a:latin typeface="Calibri" charset="0"/>
                          <a:ea typeface="Calibri" charset="0"/>
                          <a:cs typeface="Calibri" charset="0"/>
                        </a:rPr>
                        <a:t>Duis</a:t>
                      </a:r>
                      <a:r>
                        <a:rPr kumimoji="0" lang="en-GB" sz="1800" b="0" i="1" u="none" strike="noStrike" cap="none" normalizeH="0" baseline="0" dirty="0" smtClean="0">
                          <a:ln>
                            <a:noFill/>
                          </a:ln>
                          <a:solidFill>
                            <a:srgbClr val="53504F"/>
                          </a:solidFill>
                          <a:effectLst/>
                          <a:latin typeface="Calibri" charset="0"/>
                          <a:ea typeface="Calibri" charset="0"/>
                          <a:cs typeface="Calibri" charset="0"/>
                        </a:rPr>
                        <a:t> </a:t>
                      </a:r>
                      <a:r>
                        <a:rPr kumimoji="0" lang="en-GB" sz="1800" b="0" i="1" u="none" strike="noStrike" cap="none" normalizeH="0" baseline="0" dirty="0" err="1" smtClean="0">
                          <a:ln>
                            <a:noFill/>
                          </a:ln>
                          <a:solidFill>
                            <a:srgbClr val="53504F"/>
                          </a:solidFill>
                          <a:effectLst/>
                          <a:latin typeface="Calibri" charset="0"/>
                          <a:ea typeface="Calibri" charset="0"/>
                          <a:cs typeface="Calibri" charset="0"/>
                        </a:rPr>
                        <a:t>autem</a:t>
                      </a:r>
                      <a:r>
                        <a:rPr kumimoji="0" lang="en-GB" sz="1800" b="0" i="1" u="none" strike="noStrike" cap="none" normalizeH="0" baseline="0" dirty="0" smtClean="0">
                          <a:ln>
                            <a:noFill/>
                          </a:ln>
                          <a:solidFill>
                            <a:srgbClr val="53504F"/>
                          </a:solidFill>
                          <a:effectLst/>
                          <a:latin typeface="Calibri" charset="0"/>
                          <a:ea typeface="Calibri" charset="0"/>
                          <a:cs typeface="Calibri" charset="0"/>
                        </a:rPr>
                        <a:t> </a:t>
                      </a:r>
                      <a:r>
                        <a:rPr kumimoji="0" lang="en-GB" sz="1800" b="0" i="1" u="none" strike="noStrike" cap="none" normalizeH="0" baseline="0" dirty="0" err="1" smtClean="0">
                          <a:ln>
                            <a:noFill/>
                          </a:ln>
                          <a:solidFill>
                            <a:srgbClr val="53504F"/>
                          </a:solidFill>
                          <a:effectLst/>
                          <a:latin typeface="Calibri" charset="0"/>
                          <a:ea typeface="Calibri" charset="0"/>
                          <a:cs typeface="Calibri" charset="0"/>
                        </a:rPr>
                        <a:t>vel</a:t>
                      </a:r>
                      <a:r>
                        <a:rPr kumimoji="0" lang="en-GB" sz="1800" b="0" i="1" u="none" strike="noStrike" cap="none" normalizeH="0" baseline="0" dirty="0" smtClean="0">
                          <a:ln>
                            <a:noFill/>
                          </a:ln>
                          <a:solidFill>
                            <a:srgbClr val="53504F"/>
                          </a:solidFill>
                          <a:effectLst/>
                          <a:latin typeface="Calibri" charset="0"/>
                          <a:ea typeface="Calibri" charset="0"/>
                          <a:cs typeface="Calibri" charset="0"/>
                        </a:rPr>
                        <a:t> </a:t>
                      </a:r>
                      <a:r>
                        <a:rPr kumimoji="0" lang="en-GB" sz="1800" b="0" i="1" u="none" strike="noStrike" cap="none" normalizeH="0" baseline="0" dirty="0" err="1" smtClean="0">
                          <a:ln>
                            <a:noFill/>
                          </a:ln>
                          <a:solidFill>
                            <a:srgbClr val="53504F"/>
                          </a:solidFill>
                          <a:effectLst/>
                          <a:latin typeface="Calibri" charset="0"/>
                          <a:ea typeface="Calibri" charset="0"/>
                          <a:cs typeface="Calibri" charset="0"/>
                        </a:rPr>
                        <a:t>eum</a:t>
                      </a:r>
                      <a:r>
                        <a:rPr kumimoji="0" lang="en-GB" sz="1800" b="0" i="1" u="none" strike="noStrike" cap="none" normalizeH="0" baseline="0" dirty="0" smtClean="0">
                          <a:ln>
                            <a:noFill/>
                          </a:ln>
                          <a:solidFill>
                            <a:srgbClr val="53504F"/>
                          </a:solidFill>
                          <a:effectLst/>
                          <a:latin typeface="Calibri" charset="0"/>
                          <a:ea typeface="Calibri" charset="0"/>
                          <a:cs typeface="Calibri" charset="0"/>
                        </a:rPr>
                        <a:t> </a:t>
                      </a:r>
                      <a:r>
                        <a:rPr kumimoji="0" lang="en-GB" sz="1800" b="0" i="1" u="none" strike="noStrike" cap="none" normalizeH="0" baseline="0" dirty="0" err="1" smtClean="0">
                          <a:ln>
                            <a:noFill/>
                          </a:ln>
                          <a:solidFill>
                            <a:srgbClr val="53504F"/>
                          </a:solidFill>
                          <a:effectLst/>
                          <a:latin typeface="Calibri" charset="0"/>
                          <a:ea typeface="Calibri" charset="0"/>
                          <a:cs typeface="Calibri" charset="0"/>
                        </a:rPr>
                        <a:t>iriure</a:t>
                      </a:r>
                      <a:r>
                        <a:rPr kumimoji="0" lang="en-GB" sz="1800" b="0" i="1" u="none" strike="noStrike" cap="none" normalizeH="0" baseline="0" dirty="0" smtClean="0">
                          <a:ln>
                            <a:noFill/>
                          </a:ln>
                          <a:solidFill>
                            <a:srgbClr val="53504F"/>
                          </a:solidFill>
                          <a:effectLst/>
                          <a:latin typeface="Calibri" charset="0"/>
                          <a:ea typeface="Calibri" charset="0"/>
                          <a:cs typeface="Calibri" charset="0"/>
                        </a:rPr>
                        <a:t> </a:t>
                      </a:r>
                      <a:r>
                        <a:rPr kumimoji="0" lang="en-GB" sz="1800" b="0" i="1" u="none" strike="noStrike" cap="none" normalizeH="0" baseline="0" dirty="0" err="1" smtClean="0">
                          <a:ln>
                            <a:noFill/>
                          </a:ln>
                          <a:solidFill>
                            <a:srgbClr val="53504F"/>
                          </a:solidFill>
                          <a:effectLst/>
                          <a:latin typeface="Calibri" charset="0"/>
                          <a:ea typeface="Calibri" charset="0"/>
                          <a:cs typeface="Calibri" charset="0"/>
                        </a:rPr>
                        <a:t>dolor</a:t>
                      </a:r>
                      <a:r>
                        <a:rPr kumimoji="0" lang="en-GB" sz="1800" b="0" i="1" u="none" strike="noStrike" cap="none" normalizeH="0" baseline="0" dirty="0" smtClean="0">
                          <a:ln>
                            <a:noFill/>
                          </a:ln>
                          <a:solidFill>
                            <a:srgbClr val="53504F"/>
                          </a:solidFill>
                          <a:effectLst/>
                          <a:latin typeface="Calibri" charset="0"/>
                          <a:ea typeface="Calibri" charset="0"/>
                          <a:cs typeface="Calibri" charset="0"/>
                        </a:rPr>
                        <a:t>  </a:t>
                      </a:r>
                      <a:r>
                        <a:rPr kumimoji="0" lang="en-GB" sz="1800" b="0" i="1" u="none" strike="noStrike" cap="none" normalizeH="0" baseline="0" dirty="0" err="1" smtClean="0">
                          <a:ln>
                            <a:noFill/>
                          </a:ln>
                          <a:solidFill>
                            <a:srgbClr val="53504F"/>
                          </a:solidFill>
                          <a:effectLst/>
                          <a:latin typeface="Calibri" charset="0"/>
                          <a:ea typeface="Calibri" charset="0"/>
                          <a:cs typeface="Calibri" charset="0"/>
                        </a:rPr>
                        <a:t>suscipit</a:t>
                      </a:r>
                      <a:r>
                        <a:rPr kumimoji="0" lang="en-GB" sz="1800" b="0" i="1" u="none" strike="noStrike" cap="none" normalizeH="0" baseline="0" dirty="0" smtClean="0">
                          <a:ln>
                            <a:noFill/>
                          </a:ln>
                          <a:solidFill>
                            <a:srgbClr val="53504F"/>
                          </a:solidFill>
                          <a:effectLst/>
                          <a:latin typeface="Calibri" charset="0"/>
                          <a:ea typeface="Calibri" charset="0"/>
                          <a:cs typeface="Calibri" charset="0"/>
                        </a:rPr>
                        <a:t> </a:t>
                      </a:r>
                      <a:r>
                        <a:rPr kumimoji="0" lang="en-GB" sz="1800" b="0" i="1" u="none" strike="noStrike" cap="none" normalizeH="0" baseline="0" dirty="0" err="1" smtClean="0">
                          <a:ln>
                            <a:noFill/>
                          </a:ln>
                          <a:solidFill>
                            <a:srgbClr val="53504F"/>
                          </a:solidFill>
                          <a:effectLst/>
                          <a:latin typeface="Calibri" charset="0"/>
                          <a:ea typeface="Calibri" charset="0"/>
                          <a:cs typeface="Calibri" charset="0"/>
                        </a:rPr>
                        <a:t>lobortis</a:t>
                      </a:r>
                      <a:r>
                        <a:rPr kumimoji="0" lang="en-GB" sz="1800" b="0" i="1" u="none" strike="noStrike" cap="none" normalizeH="0" baseline="0" dirty="0" smtClean="0">
                          <a:ln>
                            <a:noFill/>
                          </a:ln>
                          <a:solidFill>
                            <a:srgbClr val="53504F"/>
                          </a:solidFill>
                          <a:effectLst/>
                          <a:latin typeface="Calibri" charset="0"/>
                          <a:ea typeface="Calibri" charset="0"/>
                          <a:cs typeface="Calibri" charset="0"/>
                        </a:rPr>
                        <a:t> </a:t>
                      </a:r>
                      <a:r>
                        <a:rPr kumimoji="0" lang="en-GB" sz="1800" b="0" i="1" u="none" strike="noStrike" cap="none" normalizeH="0" baseline="0" dirty="0" err="1" smtClean="0">
                          <a:ln>
                            <a:noFill/>
                          </a:ln>
                          <a:solidFill>
                            <a:srgbClr val="53504F"/>
                          </a:solidFill>
                          <a:effectLst/>
                          <a:latin typeface="Calibri" charset="0"/>
                          <a:ea typeface="Calibri" charset="0"/>
                          <a:cs typeface="Calibri" charset="0"/>
                        </a:rPr>
                        <a:t>nisl</a:t>
                      </a:r>
                      <a:r>
                        <a:rPr kumimoji="0" lang="en-GB" sz="1800" b="0" i="1" u="none" strike="noStrike" cap="none" normalizeH="0" baseline="0" dirty="0" smtClean="0">
                          <a:ln>
                            <a:noFill/>
                          </a:ln>
                          <a:solidFill>
                            <a:srgbClr val="53504F"/>
                          </a:solidFill>
                          <a:effectLst/>
                          <a:latin typeface="Calibri" charset="0"/>
                          <a:ea typeface="Calibri" charset="0"/>
                          <a:cs typeface="Calibri" charset="0"/>
                        </a:rPr>
                        <a:t> </a:t>
                      </a:r>
                      <a:r>
                        <a:rPr kumimoji="0" lang="en-GB" sz="1800" b="0" i="1" u="none" strike="noStrike" cap="none" normalizeH="0" baseline="0" dirty="0" err="1" smtClean="0">
                          <a:ln>
                            <a:noFill/>
                          </a:ln>
                          <a:solidFill>
                            <a:srgbClr val="53504F"/>
                          </a:solidFill>
                          <a:effectLst/>
                          <a:latin typeface="Calibri" charset="0"/>
                          <a:ea typeface="Calibri" charset="0"/>
                          <a:cs typeface="Calibri" charset="0"/>
                        </a:rPr>
                        <a:t>ut</a:t>
                      </a:r>
                      <a:r>
                        <a:rPr kumimoji="0" lang="en-GB" sz="1800" b="0" i="1" u="none" strike="noStrike" cap="none" normalizeH="0" baseline="0" dirty="0" smtClean="0">
                          <a:ln>
                            <a:noFill/>
                          </a:ln>
                          <a:solidFill>
                            <a:srgbClr val="53504F"/>
                          </a:solidFill>
                          <a:effectLst/>
                          <a:latin typeface="Calibri" charset="0"/>
                          <a:ea typeface="Calibri" charset="0"/>
                          <a:cs typeface="Calibri" charset="0"/>
                        </a:rPr>
                        <a:t> </a:t>
                      </a:r>
                      <a:r>
                        <a:rPr kumimoji="0" lang="en-GB" sz="1800" b="0" i="1" u="none" strike="noStrike" cap="none" normalizeH="0" baseline="0" dirty="0" err="1" smtClean="0">
                          <a:ln>
                            <a:noFill/>
                          </a:ln>
                          <a:solidFill>
                            <a:srgbClr val="53504F"/>
                          </a:solidFill>
                          <a:effectLst/>
                          <a:latin typeface="Calibri" charset="0"/>
                          <a:ea typeface="Calibri" charset="0"/>
                          <a:cs typeface="Calibri" charset="0"/>
                        </a:rPr>
                        <a:t>aliquip</a:t>
                      </a:r>
                      <a:r>
                        <a:rPr kumimoji="0" lang="en-GB" sz="1800" b="0" i="1" u="none" strike="noStrike" cap="none" normalizeH="0" baseline="0" dirty="0" smtClean="0">
                          <a:ln>
                            <a:noFill/>
                          </a:ln>
                          <a:solidFill>
                            <a:srgbClr val="53504F"/>
                          </a:solidFill>
                          <a:effectLst/>
                          <a:latin typeface="Calibri" charset="0"/>
                          <a:ea typeface="Calibri" charset="0"/>
                          <a:cs typeface="Calibri" charset="0"/>
                        </a:rPr>
                        <a:t> ex </a:t>
                      </a:r>
                      <a:r>
                        <a:rPr kumimoji="0" lang="en-GB" sz="1800" b="0" i="1" u="none" strike="noStrike" cap="none" normalizeH="0" baseline="0" dirty="0" err="1" smtClean="0">
                          <a:ln>
                            <a:noFill/>
                          </a:ln>
                          <a:solidFill>
                            <a:srgbClr val="53504F"/>
                          </a:solidFill>
                          <a:effectLst/>
                          <a:latin typeface="Calibri" charset="0"/>
                          <a:ea typeface="Calibri" charset="0"/>
                          <a:cs typeface="Calibri" charset="0"/>
                        </a:rPr>
                        <a:t>ea</a:t>
                      </a:r>
                      <a:r>
                        <a:rPr kumimoji="0" lang="en-GB" sz="1800" b="0" i="1" u="none" strike="noStrike" cap="none" normalizeH="0" baseline="0" dirty="0" smtClean="0">
                          <a:ln>
                            <a:noFill/>
                          </a:ln>
                          <a:solidFill>
                            <a:srgbClr val="53504F"/>
                          </a:solidFill>
                          <a:effectLst/>
                          <a:latin typeface="Calibri" charset="0"/>
                          <a:ea typeface="Calibri" charset="0"/>
                          <a:cs typeface="Calibri" charset="0"/>
                        </a:rPr>
                        <a:t> </a:t>
                      </a:r>
                      <a:r>
                        <a:rPr kumimoji="0" lang="en-GB" sz="1800" b="0" i="1" u="none" strike="noStrike" cap="none" normalizeH="0" baseline="0" dirty="0" err="1" smtClean="0">
                          <a:ln>
                            <a:noFill/>
                          </a:ln>
                          <a:solidFill>
                            <a:srgbClr val="53504F"/>
                          </a:solidFill>
                          <a:effectLst/>
                          <a:latin typeface="Calibri" charset="0"/>
                          <a:ea typeface="Calibri" charset="0"/>
                          <a:cs typeface="Calibri" charset="0"/>
                        </a:rPr>
                        <a:t>commodo</a:t>
                      </a:r>
                      <a:r>
                        <a:rPr kumimoji="0" lang="en-GB" sz="1800" b="0" i="1" u="none" strike="noStrike" cap="none" normalizeH="0" baseline="0" dirty="0" smtClean="0">
                          <a:ln>
                            <a:noFill/>
                          </a:ln>
                          <a:solidFill>
                            <a:srgbClr val="53504F"/>
                          </a:solidFill>
                          <a:effectLst/>
                          <a:latin typeface="Calibri" charset="0"/>
                          <a:ea typeface="Calibri" charset="0"/>
                          <a:cs typeface="Calibri" charset="0"/>
                        </a:rPr>
                        <a:t> </a:t>
                      </a:r>
                      <a:r>
                        <a:rPr kumimoji="0" lang="en-GB" sz="1800" b="0" i="1" u="none" strike="noStrike" cap="none" normalizeH="0" baseline="0" dirty="0" err="1" smtClean="0">
                          <a:ln>
                            <a:noFill/>
                          </a:ln>
                          <a:solidFill>
                            <a:srgbClr val="53504F"/>
                          </a:solidFill>
                          <a:effectLst/>
                          <a:latin typeface="Calibri" charset="0"/>
                          <a:ea typeface="Calibri" charset="0"/>
                          <a:cs typeface="Calibri" charset="0"/>
                        </a:rPr>
                        <a:t>consequat</a:t>
                      </a:r>
                      <a:r>
                        <a:rPr kumimoji="0" lang="en-GB" sz="1800" b="0" i="1" u="none" strike="noStrike" cap="none" normalizeH="0" baseline="0" dirty="0" smtClean="0">
                          <a:ln>
                            <a:noFill/>
                          </a:ln>
                          <a:solidFill>
                            <a:srgbClr val="53504F"/>
                          </a:solidFill>
                          <a:effectLst/>
                          <a:latin typeface="Calibri" charset="0"/>
                          <a:ea typeface="Calibri" charset="0"/>
                          <a:cs typeface="Calibri" charset="0"/>
                        </a:rPr>
                        <a:t>. </a:t>
                      </a:r>
                      <a:r>
                        <a:rPr kumimoji="0" lang="en-GB" sz="1800" b="0" i="1" u="none" strike="noStrike" cap="none" normalizeH="0" baseline="0" dirty="0" err="1" smtClean="0">
                          <a:ln>
                            <a:noFill/>
                          </a:ln>
                          <a:solidFill>
                            <a:srgbClr val="53504F"/>
                          </a:solidFill>
                          <a:effectLst/>
                          <a:latin typeface="Calibri" charset="0"/>
                          <a:ea typeface="Calibri" charset="0"/>
                          <a:cs typeface="Calibri" charset="0"/>
                        </a:rPr>
                        <a:t>Duis</a:t>
                      </a:r>
                      <a:r>
                        <a:rPr kumimoji="0" lang="en-GB" sz="1800" b="0" i="1" u="none" strike="noStrike" cap="none" normalizeH="0" baseline="0" dirty="0" smtClean="0">
                          <a:ln>
                            <a:noFill/>
                          </a:ln>
                          <a:solidFill>
                            <a:srgbClr val="53504F"/>
                          </a:solidFill>
                          <a:effectLst/>
                          <a:latin typeface="Calibri" charset="0"/>
                          <a:ea typeface="Calibri" charset="0"/>
                          <a:cs typeface="Calibri" charset="0"/>
                        </a:rPr>
                        <a:t> </a:t>
                      </a:r>
                      <a:r>
                        <a:rPr kumimoji="0" lang="en-GB" sz="1800" b="0" i="1" u="none" strike="noStrike" cap="none" normalizeH="0" baseline="0" dirty="0" err="1" smtClean="0">
                          <a:ln>
                            <a:noFill/>
                          </a:ln>
                          <a:solidFill>
                            <a:srgbClr val="53504F"/>
                          </a:solidFill>
                          <a:effectLst/>
                          <a:latin typeface="Calibri" charset="0"/>
                          <a:ea typeface="Calibri" charset="0"/>
                          <a:cs typeface="Calibri" charset="0"/>
                        </a:rPr>
                        <a:t>autem</a:t>
                      </a:r>
                      <a:r>
                        <a:rPr kumimoji="0" lang="en-GB" sz="1800" b="0" i="1" u="none" strike="noStrike" cap="none" normalizeH="0" baseline="0" dirty="0" smtClean="0">
                          <a:ln>
                            <a:noFill/>
                          </a:ln>
                          <a:solidFill>
                            <a:srgbClr val="53504F"/>
                          </a:solidFill>
                          <a:effectLst/>
                          <a:latin typeface="Calibri" charset="0"/>
                          <a:ea typeface="Calibri" charset="0"/>
                          <a:cs typeface="Calibri" charset="0"/>
                        </a:rPr>
                        <a:t> </a:t>
                      </a:r>
                      <a:r>
                        <a:rPr kumimoji="0" lang="en-GB" sz="1800" b="0" i="1" u="none" strike="noStrike" cap="none" normalizeH="0" baseline="0" dirty="0" err="1" smtClean="0">
                          <a:ln>
                            <a:noFill/>
                          </a:ln>
                          <a:solidFill>
                            <a:srgbClr val="53504F"/>
                          </a:solidFill>
                          <a:effectLst/>
                          <a:latin typeface="Calibri" charset="0"/>
                          <a:ea typeface="Calibri" charset="0"/>
                          <a:cs typeface="Calibri" charset="0"/>
                        </a:rPr>
                        <a:t>vel</a:t>
                      </a:r>
                      <a:r>
                        <a:rPr kumimoji="0" lang="en-GB" sz="1800" b="0" i="1" u="none" strike="noStrike" cap="none" normalizeH="0" baseline="0" dirty="0" smtClean="0">
                          <a:ln>
                            <a:noFill/>
                          </a:ln>
                          <a:solidFill>
                            <a:srgbClr val="53504F"/>
                          </a:solidFill>
                          <a:effectLst/>
                          <a:latin typeface="Calibri" charset="0"/>
                          <a:ea typeface="Calibri" charset="0"/>
                          <a:cs typeface="Calibri" charset="0"/>
                        </a:rPr>
                        <a:t> </a:t>
                      </a:r>
                      <a:r>
                        <a:rPr kumimoji="0" lang="en-GB" sz="1800" b="0" i="1" u="none" strike="noStrike" cap="none" normalizeH="0" baseline="0" dirty="0" err="1" smtClean="0">
                          <a:ln>
                            <a:noFill/>
                          </a:ln>
                          <a:solidFill>
                            <a:srgbClr val="53504F"/>
                          </a:solidFill>
                          <a:effectLst/>
                          <a:latin typeface="Calibri" charset="0"/>
                          <a:ea typeface="Calibri" charset="0"/>
                          <a:cs typeface="Calibri" charset="0"/>
                        </a:rPr>
                        <a:t>eum</a:t>
                      </a:r>
                      <a:r>
                        <a:rPr kumimoji="0" lang="en-GB" sz="1800" b="0" i="1" u="none" strike="noStrike" cap="none" normalizeH="0" baseline="0" dirty="0" smtClean="0">
                          <a:ln>
                            <a:noFill/>
                          </a:ln>
                          <a:solidFill>
                            <a:srgbClr val="53504F"/>
                          </a:solidFill>
                          <a:effectLst/>
                          <a:latin typeface="Calibri" charset="0"/>
                          <a:ea typeface="Calibri" charset="0"/>
                          <a:cs typeface="Calibri" charset="0"/>
                        </a:rPr>
                        <a:t> </a:t>
                      </a:r>
                      <a:r>
                        <a:rPr kumimoji="0" lang="en-GB" sz="1800" b="0" i="1" u="none" strike="noStrike" cap="none" normalizeH="0" baseline="0" dirty="0" err="1" smtClean="0">
                          <a:ln>
                            <a:noFill/>
                          </a:ln>
                          <a:solidFill>
                            <a:srgbClr val="53504F"/>
                          </a:solidFill>
                          <a:effectLst/>
                          <a:latin typeface="Calibri" charset="0"/>
                          <a:ea typeface="Calibri" charset="0"/>
                          <a:cs typeface="Calibri" charset="0"/>
                        </a:rPr>
                        <a:t>iriure</a:t>
                      </a:r>
                      <a:r>
                        <a:rPr kumimoji="0" lang="en-GB" sz="1800" b="0" i="1" u="none" strike="noStrike" cap="none" normalizeH="0" baseline="0" dirty="0" smtClean="0">
                          <a:ln>
                            <a:noFill/>
                          </a:ln>
                          <a:solidFill>
                            <a:srgbClr val="53504F"/>
                          </a:solidFill>
                          <a:effectLst/>
                          <a:latin typeface="Calibri" charset="0"/>
                          <a:ea typeface="Calibri" charset="0"/>
                          <a:cs typeface="Calibri" charset="0"/>
                        </a:rPr>
                        <a:t> </a:t>
                      </a:r>
                      <a:r>
                        <a:rPr kumimoji="0" lang="en-GB" sz="1800" b="0" i="1" u="none" strike="noStrike" cap="none" normalizeH="0" baseline="0" dirty="0" err="1" smtClean="0">
                          <a:ln>
                            <a:noFill/>
                          </a:ln>
                          <a:solidFill>
                            <a:srgbClr val="53504F"/>
                          </a:solidFill>
                          <a:effectLst/>
                          <a:latin typeface="Calibri" charset="0"/>
                          <a:ea typeface="Calibri" charset="0"/>
                          <a:cs typeface="Calibri" charset="0"/>
                        </a:rPr>
                        <a:t>dolor</a:t>
                      </a:r>
                      <a:r>
                        <a:rPr kumimoji="0" lang="en-GB" sz="1800" b="0" i="1" u="none" strike="noStrike" cap="none" normalizeH="0" baseline="0" dirty="0" smtClean="0">
                          <a:ln>
                            <a:noFill/>
                          </a:ln>
                          <a:solidFill>
                            <a:srgbClr val="53504F"/>
                          </a:solidFill>
                          <a:effectLst/>
                          <a:latin typeface="Calibri" charset="0"/>
                          <a:ea typeface="Calibri" charset="0"/>
                          <a:cs typeface="Calibri" charset="0"/>
                        </a:rPr>
                        <a:t> in </a:t>
                      </a:r>
                      <a:r>
                        <a:rPr kumimoji="0" lang="en-GB" sz="1800" b="0" i="1" u="none" strike="noStrike" cap="none" normalizeH="0" baseline="0" dirty="0" err="1" smtClean="0">
                          <a:ln>
                            <a:noFill/>
                          </a:ln>
                          <a:solidFill>
                            <a:srgbClr val="53504F"/>
                          </a:solidFill>
                          <a:effectLst/>
                          <a:latin typeface="Calibri" charset="0"/>
                          <a:ea typeface="Calibri" charset="0"/>
                          <a:cs typeface="Calibri" charset="0"/>
                        </a:rPr>
                        <a:t>hendrerit</a:t>
                      </a:r>
                      <a:r>
                        <a:rPr kumimoji="0" lang="en-GB" sz="1800" b="0" i="1" u="none" strike="noStrike" cap="none" normalizeH="0" baseline="0" dirty="0" smtClean="0">
                          <a:ln>
                            <a:noFill/>
                          </a:ln>
                          <a:solidFill>
                            <a:srgbClr val="53504F"/>
                          </a:solidFill>
                          <a:effectLst/>
                          <a:latin typeface="Calibri" charset="0"/>
                          <a:ea typeface="Calibri" charset="0"/>
                          <a:cs typeface="Calibri" charset="0"/>
                        </a:rPr>
                        <a:t> in </a:t>
                      </a:r>
                      <a:r>
                        <a:rPr kumimoji="0" lang="en-GB" sz="1800" b="0" i="1" u="none" strike="noStrike" cap="none" normalizeH="0" baseline="0" dirty="0" err="1" smtClean="0">
                          <a:ln>
                            <a:noFill/>
                          </a:ln>
                          <a:solidFill>
                            <a:srgbClr val="53504F"/>
                          </a:solidFill>
                          <a:effectLst/>
                          <a:latin typeface="Calibri" charset="0"/>
                          <a:ea typeface="Calibri" charset="0"/>
                          <a:cs typeface="Calibri" charset="0"/>
                        </a:rPr>
                        <a:t>vulputate</a:t>
                      </a:r>
                      <a:r>
                        <a:rPr kumimoji="0" lang="en-GB" sz="1800" b="0" i="1" u="none" strike="noStrike" cap="none" normalizeH="0" baseline="0" dirty="0" smtClean="0">
                          <a:ln>
                            <a:noFill/>
                          </a:ln>
                          <a:solidFill>
                            <a:srgbClr val="53504F"/>
                          </a:solidFill>
                          <a:effectLst/>
                          <a:latin typeface="Calibri" charset="0"/>
                          <a:ea typeface="Calibri" charset="0"/>
                          <a:cs typeface="Calibri" charset="0"/>
                        </a:rPr>
                        <a:t> </a:t>
                      </a:r>
                      <a:r>
                        <a:rPr kumimoji="0" lang="en-GB" sz="1800" b="0" i="1" u="none" strike="noStrike" cap="none" normalizeH="0" baseline="0" dirty="0" err="1" smtClean="0">
                          <a:ln>
                            <a:noFill/>
                          </a:ln>
                          <a:solidFill>
                            <a:srgbClr val="53504F"/>
                          </a:solidFill>
                          <a:effectLst/>
                          <a:latin typeface="Calibri" charset="0"/>
                          <a:ea typeface="Calibri" charset="0"/>
                          <a:cs typeface="Calibri" charset="0"/>
                        </a:rPr>
                        <a:t>velit</a:t>
                      </a:r>
                      <a:r>
                        <a:rPr kumimoji="0" lang="en-GB" sz="1800" b="0" i="1" u="none" strike="noStrike" cap="none" normalizeH="0" baseline="0" dirty="0" smtClean="0">
                          <a:ln>
                            <a:noFill/>
                          </a:ln>
                          <a:solidFill>
                            <a:srgbClr val="53504F"/>
                          </a:solidFill>
                          <a:effectLst/>
                          <a:latin typeface="Calibri" charset="0"/>
                          <a:ea typeface="Calibri" charset="0"/>
                          <a:cs typeface="Calibri" charset="0"/>
                        </a:rPr>
                        <a:t> </a:t>
                      </a:r>
                      <a:r>
                        <a:rPr kumimoji="0" lang="en-GB" sz="1800" b="0" i="1" u="none" strike="noStrike" cap="none" normalizeH="0" baseline="0" dirty="0" err="1" smtClean="0">
                          <a:ln>
                            <a:noFill/>
                          </a:ln>
                          <a:solidFill>
                            <a:srgbClr val="53504F"/>
                          </a:solidFill>
                          <a:effectLst/>
                          <a:latin typeface="Calibri" charset="0"/>
                          <a:ea typeface="Calibri" charset="0"/>
                          <a:cs typeface="Calibri" charset="0"/>
                        </a:rPr>
                        <a:t>esse</a:t>
                      </a:r>
                      <a:r>
                        <a:rPr kumimoji="0" lang="en-GB" sz="1800" b="0" i="1" u="none" strike="noStrike" cap="none" normalizeH="0" baseline="0" dirty="0" smtClean="0">
                          <a:ln>
                            <a:noFill/>
                          </a:ln>
                          <a:solidFill>
                            <a:srgbClr val="53504F"/>
                          </a:solidFill>
                          <a:effectLst/>
                          <a:latin typeface="Calibri" charset="0"/>
                          <a:ea typeface="Calibri" charset="0"/>
                          <a:cs typeface="Calibri" charset="0"/>
                        </a:rPr>
                        <a:t> </a:t>
                      </a:r>
                      <a:r>
                        <a:rPr kumimoji="0" lang="en-GB" sz="1800" b="0" i="1" u="none" strike="noStrike" cap="none" normalizeH="0" baseline="0" dirty="0" err="1" smtClean="0">
                          <a:ln>
                            <a:noFill/>
                          </a:ln>
                          <a:solidFill>
                            <a:srgbClr val="53504F"/>
                          </a:solidFill>
                          <a:effectLst/>
                          <a:latin typeface="Calibri" charset="0"/>
                          <a:ea typeface="Calibri" charset="0"/>
                          <a:cs typeface="Calibri" charset="0"/>
                        </a:rPr>
                        <a:t>molestie</a:t>
                      </a:r>
                      <a:r>
                        <a:rPr kumimoji="0" lang="en-GB" sz="1800" b="0" i="1" u="none" strike="noStrike" cap="none" normalizeH="0" baseline="0" dirty="0" smtClean="0">
                          <a:ln>
                            <a:noFill/>
                          </a:ln>
                          <a:solidFill>
                            <a:srgbClr val="53504F"/>
                          </a:solidFill>
                          <a:effectLst/>
                          <a:latin typeface="Calibri" charset="0"/>
                          <a:ea typeface="Calibri" charset="0"/>
                          <a:cs typeface="Calibri" charset="0"/>
                        </a:rPr>
                        <a:t> </a:t>
                      </a:r>
                      <a:r>
                        <a:rPr kumimoji="0" lang="en-GB" sz="1800" b="0" i="1" u="none" strike="noStrike" cap="none" normalizeH="0" baseline="0" dirty="0" err="1" smtClean="0">
                          <a:ln>
                            <a:noFill/>
                          </a:ln>
                          <a:solidFill>
                            <a:srgbClr val="53504F"/>
                          </a:solidFill>
                          <a:effectLst/>
                          <a:latin typeface="Calibri" charset="0"/>
                          <a:ea typeface="Calibri" charset="0"/>
                          <a:cs typeface="Calibri" charset="0"/>
                        </a:rPr>
                        <a:t>consequat</a:t>
                      </a:r>
                      <a:r>
                        <a:rPr kumimoji="0" lang="en-GB" sz="1800" b="0" i="1" u="none" strike="noStrike" cap="none" normalizeH="0" baseline="0" dirty="0" smtClean="0">
                          <a:ln>
                            <a:noFill/>
                          </a:ln>
                          <a:solidFill>
                            <a:srgbClr val="53504F"/>
                          </a:solidFill>
                          <a:effectLst/>
                          <a:latin typeface="Calibri" charset="0"/>
                          <a:ea typeface="Calibri" charset="0"/>
                          <a:cs typeface="Calibri" charset="0"/>
                        </a:rPr>
                        <a:t>, </a:t>
                      </a:r>
                      <a:r>
                        <a:rPr kumimoji="0" lang="en-GB" sz="1800" b="0" i="1" u="none" strike="noStrike" cap="none" normalizeH="0" baseline="0" dirty="0" err="1" smtClean="0">
                          <a:ln>
                            <a:noFill/>
                          </a:ln>
                          <a:solidFill>
                            <a:srgbClr val="53504F"/>
                          </a:solidFill>
                          <a:effectLst/>
                          <a:latin typeface="Calibri" charset="0"/>
                          <a:ea typeface="Calibri" charset="0"/>
                          <a:cs typeface="Calibri" charset="0"/>
                        </a:rPr>
                        <a:t>vel</a:t>
                      </a:r>
                      <a:r>
                        <a:rPr kumimoji="0" lang="en-GB" sz="1800" b="0" i="1" u="none" strike="noStrike" cap="none" normalizeH="0" baseline="0" dirty="0" smtClean="0">
                          <a:ln>
                            <a:noFill/>
                          </a:ln>
                          <a:solidFill>
                            <a:srgbClr val="53504F"/>
                          </a:solidFill>
                          <a:effectLst/>
                          <a:latin typeface="Calibri" charset="0"/>
                          <a:ea typeface="Calibri" charset="0"/>
                          <a:cs typeface="Calibri" charset="0"/>
                        </a:rPr>
                        <a:t> </a:t>
                      </a:r>
                      <a:r>
                        <a:rPr kumimoji="0" lang="en-GB" sz="1800" b="0" i="1" u="none" strike="noStrike" cap="none" normalizeH="0" baseline="0" dirty="0" err="1" smtClean="0">
                          <a:ln>
                            <a:noFill/>
                          </a:ln>
                          <a:solidFill>
                            <a:srgbClr val="53504F"/>
                          </a:solidFill>
                          <a:effectLst/>
                          <a:latin typeface="Calibri" charset="0"/>
                          <a:ea typeface="Calibri" charset="0"/>
                          <a:cs typeface="Calibri" charset="0"/>
                        </a:rPr>
                        <a:t>illum</a:t>
                      </a:r>
                      <a:r>
                        <a:rPr kumimoji="0" lang="en-GB" sz="1800" b="0" i="1" u="none" strike="noStrike" cap="none" normalizeH="0" baseline="0" dirty="0" smtClean="0">
                          <a:ln>
                            <a:noFill/>
                          </a:ln>
                          <a:solidFill>
                            <a:srgbClr val="53504F"/>
                          </a:solidFill>
                          <a:effectLst/>
                          <a:latin typeface="Calibri" charset="0"/>
                          <a:ea typeface="Calibri" charset="0"/>
                          <a:cs typeface="Calibri" charset="0"/>
                        </a:rPr>
                        <a:t> </a:t>
                      </a:r>
                      <a:r>
                        <a:rPr kumimoji="0" lang="en-GB" sz="1800" b="0" i="1" u="none" strike="noStrike" cap="none" normalizeH="0" baseline="0" dirty="0" err="1" smtClean="0">
                          <a:ln>
                            <a:noFill/>
                          </a:ln>
                          <a:solidFill>
                            <a:srgbClr val="53504F"/>
                          </a:solidFill>
                          <a:effectLst/>
                          <a:latin typeface="Calibri" charset="0"/>
                          <a:ea typeface="Calibri" charset="0"/>
                          <a:cs typeface="Calibri" charset="0"/>
                        </a:rPr>
                        <a:t>dolore</a:t>
                      </a:r>
                      <a:r>
                        <a:rPr kumimoji="0" lang="en-GB" sz="1800" b="0" i="1" u="none" strike="noStrike" cap="none" normalizeH="0" baseline="0" dirty="0" smtClean="0">
                          <a:ln>
                            <a:noFill/>
                          </a:ln>
                          <a:solidFill>
                            <a:srgbClr val="53504F"/>
                          </a:solidFill>
                          <a:effectLst/>
                          <a:latin typeface="Calibri" charset="0"/>
                          <a:ea typeface="Calibri" charset="0"/>
                          <a:cs typeface="Calibri" charset="0"/>
                        </a:rPr>
                        <a:t> </a:t>
                      </a:r>
                      <a:r>
                        <a:rPr kumimoji="0" lang="en-GB" sz="1800" b="0" i="1" u="none" strike="noStrike" cap="none" normalizeH="0" baseline="0" dirty="0" err="1" smtClean="0">
                          <a:ln>
                            <a:noFill/>
                          </a:ln>
                          <a:solidFill>
                            <a:srgbClr val="53504F"/>
                          </a:solidFill>
                          <a:effectLst/>
                          <a:latin typeface="Calibri" charset="0"/>
                          <a:ea typeface="Calibri" charset="0"/>
                          <a:cs typeface="Calibri" charset="0"/>
                        </a:rPr>
                        <a:t>eu</a:t>
                      </a:r>
                      <a:r>
                        <a:rPr kumimoji="0" lang="en-GB" sz="1800" b="0" i="1" u="none" strike="noStrike" cap="none" normalizeH="0" baseline="0" dirty="0" smtClean="0">
                          <a:ln>
                            <a:noFill/>
                          </a:ln>
                          <a:solidFill>
                            <a:srgbClr val="53504F"/>
                          </a:solidFill>
                          <a:effectLst/>
                          <a:latin typeface="Calibri" charset="0"/>
                          <a:ea typeface="Calibri" charset="0"/>
                          <a:cs typeface="Calibri" charset="0"/>
                        </a:rPr>
                        <a:t> </a:t>
                      </a:r>
                      <a:r>
                        <a:rPr kumimoji="0" lang="en-GB" sz="1800" b="0" i="1" u="none" strike="noStrike" cap="none" normalizeH="0" baseline="0" dirty="0" err="1" smtClean="0">
                          <a:ln>
                            <a:noFill/>
                          </a:ln>
                          <a:solidFill>
                            <a:srgbClr val="53504F"/>
                          </a:solidFill>
                          <a:effectLst/>
                          <a:latin typeface="Calibri" charset="0"/>
                          <a:ea typeface="Calibri" charset="0"/>
                          <a:cs typeface="Calibri" charset="0"/>
                        </a:rPr>
                        <a:t>feugiat</a:t>
                      </a:r>
                      <a:r>
                        <a:rPr kumimoji="0" lang="en-GB" sz="1800" b="0" i="1" u="none" strike="noStrike" cap="none" normalizeH="0" baseline="0" dirty="0" smtClean="0">
                          <a:ln>
                            <a:noFill/>
                          </a:ln>
                          <a:solidFill>
                            <a:srgbClr val="53504F"/>
                          </a:solidFill>
                          <a:effectLst/>
                          <a:latin typeface="Calibri" charset="0"/>
                          <a:ea typeface="Calibri" charset="0"/>
                          <a:cs typeface="Calibri" charset="0"/>
                        </a:rPr>
                        <a:t>.“</a:t>
                      </a:r>
                    </a:p>
                  </a:txBody>
                  <a:tcPr marL="252000" marR="180000" marT="72007" marB="72007" anchor="ctr" horzOverflow="overflow">
                    <a:lnL cap="flat">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326912">
                <a:tc>
                  <a:txBody>
                    <a:bodyPr/>
                    <a:lstStyle/>
                    <a:p>
                      <a:pPr marL="0" marR="0" lvl="0" indent="0" algn="r" defTabSz="914400" rtl="0" eaLnBrk="1" fontAlgn="base" latinLnBrk="0" hangingPunct="1">
                        <a:lnSpc>
                          <a:spcPct val="120000"/>
                        </a:lnSpc>
                        <a:spcBef>
                          <a:spcPct val="0"/>
                        </a:spcBef>
                        <a:spcAft>
                          <a:spcPct val="50000"/>
                        </a:spcAft>
                        <a:buClrTx/>
                        <a:buSzTx/>
                        <a:buFontTx/>
                        <a:buNone/>
                        <a:tabLst/>
                      </a:pPr>
                      <a:r>
                        <a:rPr kumimoji="0" lang="en-GB" sz="1400" b="0" i="0" u="none" strike="noStrike" cap="none" normalizeH="0" baseline="0" dirty="0" smtClean="0">
                          <a:ln>
                            <a:noFill/>
                          </a:ln>
                          <a:solidFill>
                            <a:srgbClr val="53504F"/>
                          </a:solidFill>
                          <a:effectLst/>
                          <a:latin typeface="+mn-lt"/>
                          <a:cs typeface="Roboto"/>
                        </a:rPr>
                        <a:t>Placeholder for quotation source</a:t>
                      </a:r>
                    </a:p>
                  </a:txBody>
                  <a:tcPr marL="252000" marR="180000" marT="72007" marB="72007" anchor="ctr" horzOverflow="overflow">
                    <a:lnL cap="flat">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8016960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melin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AT" dirty="0" smtClean="0"/>
              <a:t>Timeline</a:t>
            </a:r>
            <a:endParaRPr lang="de-DE" dirty="0"/>
          </a:p>
        </p:txBody>
      </p:sp>
      <p:sp>
        <p:nvSpPr>
          <p:cNvPr id="3" name="Rechteck 2"/>
          <p:cNvSpPr/>
          <p:nvPr userDrawn="1"/>
        </p:nvSpPr>
        <p:spPr bwMode="auto">
          <a:xfrm flipV="1">
            <a:off x="792007" y="4218721"/>
            <a:ext cx="7559987" cy="18000"/>
          </a:xfrm>
          <a:prstGeom prst="rect">
            <a:avLst/>
          </a:prstGeom>
          <a:solidFill>
            <a:schemeClr val="accent1"/>
          </a:solidFill>
          <a:ln w="9525" cap="flat" cmpd="sng" algn="ctr">
            <a:solidFill>
              <a:srgbClr val="FFB612"/>
            </a:solidFill>
            <a:prstDash val="solid"/>
            <a:round/>
            <a:headEnd type="none" w="med" len="med"/>
            <a:tailEnd type="none" w="lg" len="med"/>
          </a:ln>
          <a:effectLst/>
          <a:extLst/>
        </p:spPr>
        <p:txBody>
          <a:bodyPr vert="horz" wrap="squar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600" b="0" i="0" u="none" strike="noStrike" cap="none" normalizeH="0" baseline="0" smtClean="0">
              <a:ln>
                <a:noFill/>
              </a:ln>
              <a:solidFill>
                <a:schemeClr val="accent1"/>
              </a:solidFill>
              <a:effectLst/>
              <a:latin typeface="Arial" charset="0"/>
            </a:endParaRPr>
          </a:p>
        </p:txBody>
      </p:sp>
      <p:sp>
        <p:nvSpPr>
          <p:cNvPr id="4" name="Oval 3"/>
          <p:cNvSpPr/>
          <p:nvPr userDrawn="1"/>
        </p:nvSpPr>
        <p:spPr bwMode="auto">
          <a:xfrm>
            <a:off x="755576" y="4155713"/>
            <a:ext cx="144016" cy="144016"/>
          </a:xfrm>
          <a:prstGeom prst="ellipse">
            <a:avLst/>
          </a:prstGeom>
          <a:solidFill>
            <a:srgbClr val="FFB612"/>
          </a:solidFill>
          <a:ln w="9525" cap="flat" cmpd="sng" algn="ctr">
            <a:solidFill>
              <a:srgbClr val="FFB612"/>
            </a:solidFill>
            <a:prstDash val="solid"/>
            <a:round/>
            <a:headEnd type="none" w="med" len="med"/>
            <a:tailEnd type="none" w="lg" len="med"/>
          </a:ln>
          <a:effectLst/>
          <a:extLst/>
        </p:spPr>
        <p:txBody>
          <a:bodyPr vert="horz" wrap="squar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600" b="0" i="0" u="none" strike="noStrike" cap="none" normalizeH="0" baseline="0" smtClean="0">
              <a:ln>
                <a:noFill/>
              </a:ln>
              <a:solidFill>
                <a:srgbClr val="000000"/>
              </a:solidFill>
              <a:effectLst/>
              <a:latin typeface="Arial" charset="0"/>
            </a:endParaRPr>
          </a:p>
        </p:txBody>
      </p:sp>
      <p:sp>
        <p:nvSpPr>
          <p:cNvPr id="5" name="Oval 4"/>
          <p:cNvSpPr/>
          <p:nvPr userDrawn="1"/>
        </p:nvSpPr>
        <p:spPr bwMode="auto">
          <a:xfrm>
            <a:off x="1691680" y="4155713"/>
            <a:ext cx="144016" cy="144016"/>
          </a:xfrm>
          <a:prstGeom prst="ellipse">
            <a:avLst/>
          </a:prstGeom>
          <a:solidFill>
            <a:srgbClr val="FFB612"/>
          </a:solidFill>
          <a:ln w="9525" cap="flat" cmpd="sng" algn="ctr">
            <a:solidFill>
              <a:srgbClr val="FFB612"/>
            </a:solidFill>
            <a:prstDash val="solid"/>
            <a:round/>
            <a:headEnd type="none" w="med" len="med"/>
            <a:tailEnd type="none" w="lg" len="med"/>
          </a:ln>
          <a:effectLst/>
          <a:extLst/>
        </p:spPr>
        <p:txBody>
          <a:bodyPr vert="horz" wrap="squar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600" b="0" i="0" u="none" strike="noStrike" cap="none" normalizeH="0" baseline="0" smtClean="0">
              <a:ln>
                <a:noFill/>
              </a:ln>
              <a:solidFill>
                <a:srgbClr val="000000"/>
              </a:solidFill>
              <a:effectLst/>
              <a:latin typeface="Arial" charset="0"/>
            </a:endParaRPr>
          </a:p>
        </p:txBody>
      </p:sp>
      <p:sp>
        <p:nvSpPr>
          <p:cNvPr id="6" name="Oval 5"/>
          <p:cNvSpPr/>
          <p:nvPr userDrawn="1"/>
        </p:nvSpPr>
        <p:spPr bwMode="auto">
          <a:xfrm>
            <a:off x="2627784" y="4149298"/>
            <a:ext cx="144016" cy="144016"/>
          </a:xfrm>
          <a:prstGeom prst="ellipse">
            <a:avLst/>
          </a:prstGeom>
          <a:solidFill>
            <a:srgbClr val="FFB612"/>
          </a:solidFill>
          <a:ln w="9525" cap="flat" cmpd="sng" algn="ctr">
            <a:solidFill>
              <a:srgbClr val="FFB612"/>
            </a:solidFill>
            <a:prstDash val="solid"/>
            <a:round/>
            <a:headEnd type="none" w="med" len="med"/>
            <a:tailEnd type="none" w="lg" len="med"/>
          </a:ln>
          <a:effectLst/>
          <a:extLst/>
        </p:spPr>
        <p:txBody>
          <a:bodyPr vert="horz" wrap="squar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600" b="0" i="0" u="none" strike="noStrike" cap="none" normalizeH="0" baseline="0" smtClean="0">
              <a:ln>
                <a:noFill/>
              </a:ln>
              <a:solidFill>
                <a:srgbClr val="000000"/>
              </a:solidFill>
              <a:effectLst/>
              <a:latin typeface="Arial" charset="0"/>
            </a:endParaRPr>
          </a:p>
        </p:txBody>
      </p:sp>
      <p:sp>
        <p:nvSpPr>
          <p:cNvPr id="7" name="Oval 6"/>
          <p:cNvSpPr/>
          <p:nvPr userDrawn="1"/>
        </p:nvSpPr>
        <p:spPr bwMode="auto">
          <a:xfrm>
            <a:off x="3563888" y="4146713"/>
            <a:ext cx="144016" cy="144016"/>
          </a:xfrm>
          <a:prstGeom prst="ellipse">
            <a:avLst/>
          </a:prstGeom>
          <a:solidFill>
            <a:srgbClr val="FFB612"/>
          </a:solidFill>
          <a:ln w="9525" cap="flat" cmpd="sng" algn="ctr">
            <a:solidFill>
              <a:srgbClr val="FFB612"/>
            </a:solidFill>
            <a:prstDash val="solid"/>
            <a:round/>
            <a:headEnd type="none" w="med" len="med"/>
            <a:tailEnd type="none" w="lg" len="med"/>
          </a:ln>
          <a:effectLst/>
          <a:extLst/>
        </p:spPr>
        <p:txBody>
          <a:bodyPr vert="horz" wrap="squar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600" b="0" i="0" u="none" strike="noStrike" cap="none" normalizeH="0" baseline="0" smtClean="0">
              <a:ln>
                <a:noFill/>
              </a:ln>
              <a:solidFill>
                <a:srgbClr val="000000"/>
              </a:solidFill>
              <a:effectLst/>
              <a:latin typeface="Arial" charset="0"/>
            </a:endParaRPr>
          </a:p>
        </p:txBody>
      </p:sp>
      <p:sp>
        <p:nvSpPr>
          <p:cNvPr id="8" name="Oval 7"/>
          <p:cNvSpPr/>
          <p:nvPr userDrawn="1"/>
        </p:nvSpPr>
        <p:spPr bwMode="auto">
          <a:xfrm>
            <a:off x="4499992" y="4146713"/>
            <a:ext cx="144016" cy="144016"/>
          </a:xfrm>
          <a:prstGeom prst="ellipse">
            <a:avLst/>
          </a:prstGeom>
          <a:solidFill>
            <a:srgbClr val="FFB612"/>
          </a:solidFill>
          <a:ln w="9525" cap="flat" cmpd="sng" algn="ctr">
            <a:solidFill>
              <a:srgbClr val="FFB612"/>
            </a:solidFill>
            <a:prstDash val="solid"/>
            <a:round/>
            <a:headEnd type="none" w="med" len="med"/>
            <a:tailEnd type="none" w="lg" len="med"/>
          </a:ln>
          <a:effectLst/>
          <a:extLst/>
        </p:spPr>
        <p:txBody>
          <a:bodyPr vert="horz" wrap="squar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600" b="0" i="0" u="none" strike="noStrike" cap="none" normalizeH="0" baseline="0" smtClean="0">
              <a:ln>
                <a:noFill/>
              </a:ln>
              <a:solidFill>
                <a:srgbClr val="000000"/>
              </a:solidFill>
              <a:effectLst/>
              <a:latin typeface="Arial" charset="0"/>
            </a:endParaRPr>
          </a:p>
        </p:txBody>
      </p:sp>
      <p:sp>
        <p:nvSpPr>
          <p:cNvPr id="9" name="Oval 8"/>
          <p:cNvSpPr/>
          <p:nvPr userDrawn="1"/>
        </p:nvSpPr>
        <p:spPr bwMode="auto">
          <a:xfrm>
            <a:off x="5436096" y="4146713"/>
            <a:ext cx="144016" cy="144016"/>
          </a:xfrm>
          <a:prstGeom prst="ellipse">
            <a:avLst/>
          </a:prstGeom>
          <a:solidFill>
            <a:srgbClr val="FFB612"/>
          </a:solidFill>
          <a:ln w="9525" cap="flat" cmpd="sng" algn="ctr">
            <a:solidFill>
              <a:srgbClr val="FFB612"/>
            </a:solidFill>
            <a:prstDash val="solid"/>
            <a:round/>
            <a:headEnd type="none" w="med" len="med"/>
            <a:tailEnd type="none" w="lg" len="med"/>
          </a:ln>
          <a:effectLst/>
          <a:extLst/>
        </p:spPr>
        <p:txBody>
          <a:bodyPr vert="horz" wrap="squar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600" b="0" i="0" u="none" strike="noStrike" cap="none" normalizeH="0" baseline="0" smtClean="0">
              <a:ln>
                <a:noFill/>
              </a:ln>
              <a:solidFill>
                <a:srgbClr val="000000"/>
              </a:solidFill>
              <a:effectLst/>
              <a:latin typeface="Arial" charset="0"/>
            </a:endParaRPr>
          </a:p>
        </p:txBody>
      </p:sp>
      <p:sp>
        <p:nvSpPr>
          <p:cNvPr id="10" name="Oval 9"/>
          <p:cNvSpPr/>
          <p:nvPr userDrawn="1"/>
        </p:nvSpPr>
        <p:spPr bwMode="auto">
          <a:xfrm>
            <a:off x="6372200" y="4146713"/>
            <a:ext cx="144016" cy="144016"/>
          </a:xfrm>
          <a:prstGeom prst="ellipse">
            <a:avLst/>
          </a:prstGeom>
          <a:solidFill>
            <a:srgbClr val="FFB612"/>
          </a:solidFill>
          <a:ln w="9525" cap="flat" cmpd="sng" algn="ctr">
            <a:solidFill>
              <a:srgbClr val="FFB612"/>
            </a:solidFill>
            <a:prstDash val="solid"/>
            <a:round/>
            <a:headEnd type="none" w="med" len="med"/>
            <a:tailEnd type="none" w="lg" len="med"/>
          </a:ln>
          <a:effectLst/>
          <a:extLst/>
        </p:spPr>
        <p:txBody>
          <a:bodyPr vert="horz" wrap="squar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600" b="0" i="0" u="none" strike="noStrike" cap="none" normalizeH="0" baseline="0" smtClean="0">
              <a:ln>
                <a:noFill/>
              </a:ln>
              <a:solidFill>
                <a:srgbClr val="000000"/>
              </a:solidFill>
              <a:effectLst/>
              <a:latin typeface="Arial" charset="0"/>
            </a:endParaRPr>
          </a:p>
        </p:txBody>
      </p:sp>
      <p:sp>
        <p:nvSpPr>
          <p:cNvPr id="11" name="Oval 10"/>
          <p:cNvSpPr/>
          <p:nvPr userDrawn="1"/>
        </p:nvSpPr>
        <p:spPr bwMode="auto">
          <a:xfrm>
            <a:off x="7308304" y="4146713"/>
            <a:ext cx="144016" cy="144016"/>
          </a:xfrm>
          <a:prstGeom prst="ellipse">
            <a:avLst/>
          </a:prstGeom>
          <a:solidFill>
            <a:srgbClr val="FFB612"/>
          </a:solidFill>
          <a:ln w="9525" cap="flat" cmpd="sng" algn="ctr">
            <a:solidFill>
              <a:srgbClr val="FFB612"/>
            </a:solidFill>
            <a:prstDash val="solid"/>
            <a:round/>
            <a:headEnd type="none" w="med" len="med"/>
            <a:tailEnd type="none" w="lg" len="med"/>
          </a:ln>
          <a:effectLst/>
          <a:extLst/>
        </p:spPr>
        <p:txBody>
          <a:bodyPr vert="horz" wrap="squar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600" b="0" i="0" u="none" strike="noStrike" cap="none" normalizeH="0" baseline="0" smtClean="0">
              <a:ln>
                <a:noFill/>
              </a:ln>
              <a:solidFill>
                <a:srgbClr val="000000"/>
              </a:solidFill>
              <a:effectLst/>
              <a:latin typeface="Arial" charset="0"/>
            </a:endParaRPr>
          </a:p>
        </p:txBody>
      </p:sp>
      <p:sp>
        <p:nvSpPr>
          <p:cNvPr id="12" name="Oval 11"/>
          <p:cNvSpPr/>
          <p:nvPr userDrawn="1"/>
        </p:nvSpPr>
        <p:spPr bwMode="auto">
          <a:xfrm>
            <a:off x="8244408" y="4155713"/>
            <a:ext cx="144016" cy="144016"/>
          </a:xfrm>
          <a:prstGeom prst="ellipse">
            <a:avLst/>
          </a:prstGeom>
          <a:solidFill>
            <a:srgbClr val="FFB612"/>
          </a:solidFill>
          <a:ln w="9525" cap="flat" cmpd="sng" algn="ctr">
            <a:solidFill>
              <a:srgbClr val="FFB612"/>
            </a:solidFill>
            <a:prstDash val="solid"/>
            <a:round/>
            <a:headEnd type="none" w="med" len="med"/>
            <a:tailEnd type="none" w="lg" len="med"/>
          </a:ln>
          <a:effectLst/>
          <a:extLst/>
        </p:spPr>
        <p:txBody>
          <a:bodyPr vert="horz" wrap="squar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600" b="0" i="0" u="none" strike="noStrike" cap="none" normalizeH="0" baseline="0" smtClean="0">
              <a:ln>
                <a:noFill/>
              </a:ln>
              <a:solidFill>
                <a:srgbClr val="000000"/>
              </a:solidFill>
              <a:effectLst/>
              <a:latin typeface="Arial" charset="0"/>
            </a:endParaRPr>
          </a:p>
        </p:txBody>
      </p:sp>
      <p:sp>
        <p:nvSpPr>
          <p:cNvPr id="13" name="Textfeld 12"/>
          <p:cNvSpPr txBox="1"/>
          <p:nvPr userDrawn="1"/>
        </p:nvSpPr>
        <p:spPr>
          <a:xfrm>
            <a:off x="323528" y="4290729"/>
            <a:ext cx="936104" cy="338554"/>
          </a:xfrm>
          <a:prstGeom prst="rect">
            <a:avLst/>
          </a:prstGeom>
          <a:noFill/>
        </p:spPr>
        <p:txBody>
          <a:bodyPr wrap="square" rtlCol="0">
            <a:spAutoFit/>
          </a:bodyPr>
          <a:lstStyle/>
          <a:p>
            <a:pPr algn="ctr"/>
            <a:r>
              <a:rPr lang="de-DE" b="1" dirty="0" smtClean="0">
                <a:solidFill>
                  <a:srgbClr val="53504F"/>
                </a:solidFill>
                <a:latin typeface="+mn-lt"/>
              </a:rPr>
              <a:t>2016</a:t>
            </a:r>
            <a:endParaRPr lang="de-DE" b="1" dirty="0">
              <a:solidFill>
                <a:srgbClr val="53504F"/>
              </a:solidFill>
              <a:latin typeface="+mn-lt"/>
            </a:endParaRPr>
          </a:p>
        </p:txBody>
      </p:sp>
      <p:sp>
        <p:nvSpPr>
          <p:cNvPr id="14" name="Textfeld 13"/>
          <p:cNvSpPr txBox="1"/>
          <p:nvPr userDrawn="1"/>
        </p:nvSpPr>
        <p:spPr>
          <a:xfrm>
            <a:off x="2213738" y="4290729"/>
            <a:ext cx="936104" cy="338554"/>
          </a:xfrm>
          <a:prstGeom prst="rect">
            <a:avLst/>
          </a:prstGeom>
          <a:noFill/>
        </p:spPr>
        <p:txBody>
          <a:bodyPr wrap="square" rtlCol="0">
            <a:spAutoFit/>
          </a:bodyPr>
          <a:lstStyle/>
          <a:p>
            <a:pPr algn="ctr"/>
            <a:r>
              <a:rPr lang="de-DE" b="1" dirty="0" smtClean="0">
                <a:solidFill>
                  <a:srgbClr val="53504F"/>
                </a:solidFill>
                <a:latin typeface="+mn-lt"/>
              </a:rPr>
              <a:t>2018</a:t>
            </a:r>
            <a:endParaRPr lang="de-DE" b="1" dirty="0">
              <a:solidFill>
                <a:srgbClr val="53504F"/>
              </a:solidFill>
              <a:latin typeface="+mn-lt"/>
            </a:endParaRPr>
          </a:p>
        </p:txBody>
      </p:sp>
      <p:sp>
        <p:nvSpPr>
          <p:cNvPr id="15" name="Textfeld 14"/>
          <p:cNvSpPr txBox="1"/>
          <p:nvPr userDrawn="1"/>
        </p:nvSpPr>
        <p:spPr>
          <a:xfrm>
            <a:off x="1268633" y="3794837"/>
            <a:ext cx="936104" cy="338554"/>
          </a:xfrm>
          <a:prstGeom prst="rect">
            <a:avLst/>
          </a:prstGeom>
          <a:noFill/>
        </p:spPr>
        <p:txBody>
          <a:bodyPr wrap="square" rtlCol="0">
            <a:spAutoFit/>
          </a:bodyPr>
          <a:lstStyle/>
          <a:p>
            <a:pPr algn="ctr"/>
            <a:r>
              <a:rPr lang="de-DE" b="1" dirty="0" smtClean="0">
                <a:solidFill>
                  <a:srgbClr val="53504F"/>
                </a:solidFill>
                <a:latin typeface="+mn-lt"/>
              </a:rPr>
              <a:t>2017</a:t>
            </a:r>
            <a:endParaRPr lang="de-DE" b="1" dirty="0">
              <a:solidFill>
                <a:srgbClr val="53504F"/>
              </a:solidFill>
              <a:latin typeface="+mn-lt"/>
            </a:endParaRPr>
          </a:p>
        </p:txBody>
      </p:sp>
      <p:sp>
        <p:nvSpPr>
          <p:cNvPr id="16" name="Textfeld 15"/>
          <p:cNvSpPr txBox="1"/>
          <p:nvPr userDrawn="1"/>
        </p:nvSpPr>
        <p:spPr>
          <a:xfrm>
            <a:off x="3158843" y="3783788"/>
            <a:ext cx="936104" cy="338554"/>
          </a:xfrm>
          <a:prstGeom prst="rect">
            <a:avLst/>
          </a:prstGeom>
          <a:noFill/>
        </p:spPr>
        <p:txBody>
          <a:bodyPr wrap="square" rtlCol="0">
            <a:spAutoFit/>
          </a:bodyPr>
          <a:lstStyle/>
          <a:p>
            <a:pPr algn="ctr"/>
            <a:r>
              <a:rPr lang="de-DE" b="1" dirty="0" smtClean="0">
                <a:solidFill>
                  <a:srgbClr val="53504F"/>
                </a:solidFill>
                <a:latin typeface="+mn-lt"/>
              </a:rPr>
              <a:t>2019</a:t>
            </a:r>
            <a:endParaRPr lang="de-DE" b="1" dirty="0">
              <a:solidFill>
                <a:srgbClr val="53504F"/>
              </a:solidFill>
              <a:latin typeface="+mn-lt"/>
            </a:endParaRPr>
          </a:p>
        </p:txBody>
      </p:sp>
      <p:sp>
        <p:nvSpPr>
          <p:cNvPr id="17" name="Textfeld 16"/>
          <p:cNvSpPr txBox="1"/>
          <p:nvPr userDrawn="1"/>
        </p:nvSpPr>
        <p:spPr>
          <a:xfrm>
            <a:off x="5049053" y="3794837"/>
            <a:ext cx="936104" cy="338554"/>
          </a:xfrm>
          <a:prstGeom prst="rect">
            <a:avLst/>
          </a:prstGeom>
          <a:noFill/>
        </p:spPr>
        <p:txBody>
          <a:bodyPr wrap="square" rtlCol="0">
            <a:spAutoFit/>
          </a:bodyPr>
          <a:lstStyle/>
          <a:p>
            <a:pPr algn="ctr"/>
            <a:r>
              <a:rPr lang="de-DE" b="1" dirty="0" smtClean="0">
                <a:solidFill>
                  <a:srgbClr val="53504F"/>
                </a:solidFill>
                <a:latin typeface="+mn-lt"/>
              </a:rPr>
              <a:t>2021</a:t>
            </a:r>
            <a:endParaRPr lang="de-DE" b="1" dirty="0">
              <a:solidFill>
                <a:srgbClr val="53504F"/>
              </a:solidFill>
              <a:latin typeface="+mn-lt"/>
            </a:endParaRPr>
          </a:p>
        </p:txBody>
      </p:sp>
      <p:sp>
        <p:nvSpPr>
          <p:cNvPr id="18" name="Textfeld 17"/>
          <p:cNvSpPr txBox="1"/>
          <p:nvPr userDrawn="1"/>
        </p:nvSpPr>
        <p:spPr>
          <a:xfrm>
            <a:off x="4103948" y="4290729"/>
            <a:ext cx="936104" cy="338554"/>
          </a:xfrm>
          <a:prstGeom prst="rect">
            <a:avLst/>
          </a:prstGeom>
          <a:noFill/>
        </p:spPr>
        <p:txBody>
          <a:bodyPr wrap="square" rtlCol="0">
            <a:spAutoFit/>
          </a:bodyPr>
          <a:lstStyle/>
          <a:p>
            <a:pPr algn="ctr"/>
            <a:r>
              <a:rPr lang="de-DE" b="1" dirty="0" smtClean="0">
                <a:solidFill>
                  <a:srgbClr val="53504F"/>
                </a:solidFill>
                <a:latin typeface="+mn-lt"/>
              </a:rPr>
              <a:t>2020</a:t>
            </a:r>
            <a:endParaRPr lang="de-DE" b="1" dirty="0">
              <a:solidFill>
                <a:srgbClr val="53504F"/>
              </a:solidFill>
              <a:latin typeface="+mn-lt"/>
            </a:endParaRPr>
          </a:p>
        </p:txBody>
      </p:sp>
      <p:sp>
        <p:nvSpPr>
          <p:cNvPr id="19" name="Textfeld 18"/>
          <p:cNvSpPr txBox="1"/>
          <p:nvPr userDrawn="1"/>
        </p:nvSpPr>
        <p:spPr>
          <a:xfrm>
            <a:off x="5994158" y="4301778"/>
            <a:ext cx="936104" cy="338554"/>
          </a:xfrm>
          <a:prstGeom prst="rect">
            <a:avLst/>
          </a:prstGeom>
          <a:noFill/>
        </p:spPr>
        <p:txBody>
          <a:bodyPr wrap="square" rtlCol="0">
            <a:spAutoFit/>
          </a:bodyPr>
          <a:lstStyle/>
          <a:p>
            <a:pPr algn="ctr"/>
            <a:r>
              <a:rPr lang="de-DE" b="1" dirty="0" smtClean="0">
                <a:solidFill>
                  <a:srgbClr val="53504F"/>
                </a:solidFill>
                <a:latin typeface="+mn-lt"/>
              </a:rPr>
              <a:t>2022</a:t>
            </a:r>
            <a:endParaRPr lang="de-DE" b="1" dirty="0">
              <a:solidFill>
                <a:srgbClr val="53504F"/>
              </a:solidFill>
              <a:latin typeface="+mn-lt"/>
            </a:endParaRPr>
          </a:p>
        </p:txBody>
      </p:sp>
      <p:sp>
        <p:nvSpPr>
          <p:cNvPr id="20" name="Textfeld 19"/>
          <p:cNvSpPr txBox="1"/>
          <p:nvPr userDrawn="1"/>
        </p:nvSpPr>
        <p:spPr>
          <a:xfrm>
            <a:off x="7884368" y="4314258"/>
            <a:ext cx="936104" cy="338554"/>
          </a:xfrm>
          <a:prstGeom prst="rect">
            <a:avLst/>
          </a:prstGeom>
          <a:noFill/>
        </p:spPr>
        <p:txBody>
          <a:bodyPr wrap="square" rtlCol="0">
            <a:spAutoFit/>
          </a:bodyPr>
          <a:lstStyle/>
          <a:p>
            <a:pPr algn="ctr"/>
            <a:r>
              <a:rPr lang="de-DE" b="1" dirty="0" smtClean="0">
                <a:solidFill>
                  <a:srgbClr val="53504F"/>
                </a:solidFill>
                <a:latin typeface="+mn-lt"/>
              </a:rPr>
              <a:t>2024</a:t>
            </a:r>
            <a:endParaRPr lang="de-DE" b="1" dirty="0">
              <a:solidFill>
                <a:srgbClr val="53504F"/>
              </a:solidFill>
              <a:latin typeface="+mn-lt"/>
            </a:endParaRPr>
          </a:p>
        </p:txBody>
      </p:sp>
      <p:sp>
        <p:nvSpPr>
          <p:cNvPr id="21" name="Textfeld 20"/>
          <p:cNvSpPr txBox="1"/>
          <p:nvPr userDrawn="1"/>
        </p:nvSpPr>
        <p:spPr>
          <a:xfrm>
            <a:off x="6939263" y="3810526"/>
            <a:ext cx="936104" cy="338554"/>
          </a:xfrm>
          <a:prstGeom prst="rect">
            <a:avLst/>
          </a:prstGeom>
          <a:noFill/>
        </p:spPr>
        <p:txBody>
          <a:bodyPr wrap="square" rtlCol="0">
            <a:spAutoFit/>
          </a:bodyPr>
          <a:lstStyle/>
          <a:p>
            <a:pPr algn="ctr"/>
            <a:r>
              <a:rPr lang="de-DE" b="1" dirty="0" smtClean="0">
                <a:solidFill>
                  <a:srgbClr val="53504F"/>
                </a:solidFill>
                <a:latin typeface="+mn-lt"/>
              </a:rPr>
              <a:t>2023</a:t>
            </a:r>
            <a:endParaRPr lang="de-DE" b="1" dirty="0">
              <a:solidFill>
                <a:srgbClr val="53504F"/>
              </a:solidFill>
              <a:latin typeface="+mn-lt"/>
            </a:endParaRPr>
          </a:p>
        </p:txBody>
      </p:sp>
      <p:sp>
        <p:nvSpPr>
          <p:cNvPr id="22" name="Textfeld 21"/>
          <p:cNvSpPr txBox="1"/>
          <p:nvPr userDrawn="1"/>
        </p:nvSpPr>
        <p:spPr>
          <a:xfrm>
            <a:off x="539552" y="4869160"/>
            <a:ext cx="1728000" cy="1169551"/>
          </a:xfrm>
          <a:prstGeom prst="rect">
            <a:avLst/>
          </a:prstGeom>
          <a:noFill/>
        </p:spPr>
        <p:txBody>
          <a:bodyPr wrap="square" rtlCol="0">
            <a:spAutoFit/>
          </a:bodyPr>
          <a:lstStyle/>
          <a:p>
            <a:r>
              <a:rPr lang="de-DE" sz="1400" dirty="0" err="1">
                <a:solidFill>
                  <a:srgbClr val="53504F"/>
                </a:solidFill>
                <a:latin typeface="+mn-lt"/>
              </a:rPr>
              <a:t>Your</a:t>
            </a:r>
            <a:r>
              <a:rPr lang="de-DE" sz="1400" dirty="0">
                <a:solidFill>
                  <a:srgbClr val="53504F"/>
                </a:solidFill>
                <a:latin typeface="+mn-lt"/>
              </a:rPr>
              <a:t> </a:t>
            </a:r>
            <a:r>
              <a:rPr lang="de-DE" sz="1400" dirty="0" err="1">
                <a:solidFill>
                  <a:srgbClr val="53504F"/>
                </a:solidFill>
                <a:latin typeface="+mn-lt"/>
              </a:rPr>
              <a:t>text</a:t>
            </a:r>
            <a:r>
              <a:rPr lang="de-DE" sz="1400" dirty="0">
                <a:solidFill>
                  <a:srgbClr val="53504F"/>
                </a:solidFill>
                <a:latin typeface="+mn-lt"/>
              </a:rPr>
              <a:t> </a:t>
            </a:r>
            <a:r>
              <a:rPr lang="de-DE" sz="1400" dirty="0" err="1">
                <a:solidFill>
                  <a:srgbClr val="53504F"/>
                </a:solidFill>
                <a:latin typeface="+mn-lt"/>
              </a:rPr>
              <a:t>here</a:t>
            </a:r>
            <a:r>
              <a:rPr lang="de-DE" sz="1400" dirty="0">
                <a:solidFill>
                  <a:srgbClr val="53504F"/>
                </a:solidFill>
                <a:latin typeface="+mn-lt"/>
              </a:rPr>
              <a:t>, </a:t>
            </a:r>
            <a:r>
              <a:rPr lang="de-DE" sz="1400" dirty="0" err="1">
                <a:solidFill>
                  <a:srgbClr val="53504F"/>
                </a:solidFill>
                <a:latin typeface="+mn-lt"/>
              </a:rPr>
              <a:t>your</a:t>
            </a:r>
            <a:r>
              <a:rPr lang="de-DE" sz="1400" dirty="0">
                <a:solidFill>
                  <a:srgbClr val="53504F"/>
                </a:solidFill>
                <a:latin typeface="+mn-lt"/>
              </a:rPr>
              <a:t> </a:t>
            </a:r>
            <a:r>
              <a:rPr lang="de-DE" sz="1400" dirty="0" err="1">
                <a:solidFill>
                  <a:srgbClr val="53504F"/>
                </a:solidFill>
                <a:latin typeface="+mn-lt"/>
              </a:rPr>
              <a:t>text</a:t>
            </a:r>
            <a:r>
              <a:rPr lang="de-DE" sz="1400" dirty="0">
                <a:solidFill>
                  <a:srgbClr val="53504F"/>
                </a:solidFill>
                <a:latin typeface="+mn-lt"/>
              </a:rPr>
              <a:t> </a:t>
            </a:r>
            <a:r>
              <a:rPr lang="de-DE" sz="1400" dirty="0" err="1">
                <a:solidFill>
                  <a:srgbClr val="53504F"/>
                </a:solidFill>
                <a:latin typeface="+mn-lt"/>
              </a:rPr>
              <a:t>here</a:t>
            </a:r>
            <a:r>
              <a:rPr lang="de-DE" sz="1400" dirty="0">
                <a:solidFill>
                  <a:srgbClr val="53504F"/>
                </a:solidFill>
                <a:latin typeface="+mn-lt"/>
              </a:rPr>
              <a:t>, </a:t>
            </a:r>
            <a:r>
              <a:rPr lang="de-DE" sz="1400" dirty="0" err="1">
                <a:solidFill>
                  <a:srgbClr val="53504F"/>
                </a:solidFill>
                <a:latin typeface="+mn-lt"/>
              </a:rPr>
              <a:t>your</a:t>
            </a:r>
            <a:r>
              <a:rPr lang="de-DE" sz="1400" dirty="0">
                <a:solidFill>
                  <a:srgbClr val="53504F"/>
                </a:solidFill>
                <a:latin typeface="+mn-lt"/>
              </a:rPr>
              <a:t> </a:t>
            </a:r>
            <a:r>
              <a:rPr lang="de-DE" sz="1400" dirty="0" err="1">
                <a:solidFill>
                  <a:srgbClr val="53504F"/>
                </a:solidFill>
                <a:latin typeface="+mn-lt"/>
              </a:rPr>
              <a:t>text</a:t>
            </a:r>
            <a:r>
              <a:rPr lang="de-DE" sz="1400" dirty="0">
                <a:solidFill>
                  <a:srgbClr val="53504F"/>
                </a:solidFill>
                <a:latin typeface="+mn-lt"/>
              </a:rPr>
              <a:t> </a:t>
            </a:r>
            <a:r>
              <a:rPr lang="de-DE" sz="1400" dirty="0" err="1">
                <a:solidFill>
                  <a:srgbClr val="53504F"/>
                </a:solidFill>
                <a:latin typeface="+mn-lt"/>
              </a:rPr>
              <a:t>here</a:t>
            </a:r>
            <a:r>
              <a:rPr lang="de-DE" sz="1400" dirty="0">
                <a:solidFill>
                  <a:srgbClr val="53504F"/>
                </a:solidFill>
                <a:latin typeface="+mn-lt"/>
              </a:rPr>
              <a:t>, </a:t>
            </a:r>
            <a:r>
              <a:rPr lang="de-DE" sz="1400" dirty="0" err="1">
                <a:solidFill>
                  <a:srgbClr val="53504F"/>
                </a:solidFill>
                <a:latin typeface="+mn-lt"/>
              </a:rPr>
              <a:t>your</a:t>
            </a:r>
            <a:r>
              <a:rPr lang="de-DE" sz="1400" dirty="0">
                <a:solidFill>
                  <a:srgbClr val="53504F"/>
                </a:solidFill>
                <a:latin typeface="+mn-lt"/>
              </a:rPr>
              <a:t> </a:t>
            </a:r>
            <a:r>
              <a:rPr lang="de-DE" sz="1400" dirty="0" err="1">
                <a:solidFill>
                  <a:srgbClr val="53504F"/>
                </a:solidFill>
                <a:latin typeface="+mn-lt"/>
              </a:rPr>
              <a:t>text</a:t>
            </a:r>
            <a:r>
              <a:rPr lang="de-DE" sz="1400" dirty="0">
                <a:solidFill>
                  <a:srgbClr val="53504F"/>
                </a:solidFill>
                <a:latin typeface="+mn-lt"/>
              </a:rPr>
              <a:t>, </a:t>
            </a:r>
            <a:r>
              <a:rPr lang="de-DE" sz="1400" dirty="0" err="1">
                <a:solidFill>
                  <a:srgbClr val="53504F"/>
                </a:solidFill>
                <a:latin typeface="+mn-lt"/>
              </a:rPr>
              <a:t>here</a:t>
            </a:r>
            <a:r>
              <a:rPr lang="de-DE" sz="1400" dirty="0">
                <a:solidFill>
                  <a:srgbClr val="53504F"/>
                </a:solidFill>
                <a:latin typeface="+mn-lt"/>
              </a:rPr>
              <a:t>, </a:t>
            </a:r>
            <a:r>
              <a:rPr lang="de-DE" sz="1400" dirty="0" err="1">
                <a:solidFill>
                  <a:srgbClr val="53504F"/>
                </a:solidFill>
                <a:latin typeface="+mn-lt"/>
              </a:rPr>
              <a:t>your</a:t>
            </a:r>
            <a:r>
              <a:rPr lang="de-DE" sz="1400" dirty="0">
                <a:solidFill>
                  <a:srgbClr val="53504F"/>
                </a:solidFill>
                <a:latin typeface="+mn-lt"/>
              </a:rPr>
              <a:t> </a:t>
            </a:r>
            <a:r>
              <a:rPr lang="de-DE" sz="1400" dirty="0" err="1">
                <a:solidFill>
                  <a:srgbClr val="53504F"/>
                </a:solidFill>
                <a:latin typeface="+mn-lt"/>
              </a:rPr>
              <a:t>text</a:t>
            </a:r>
            <a:r>
              <a:rPr lang="de-DE" sz="1400" dirty="0">
                <a:solidFill>
                  <a:srgbClr val="53504F"/>
                </a:solidFill>
                <a:latin typeface="+mn-lt"/>
              </a:rPr>
              <a:t> </a:t>
            </a:r>
            <a:r>
              <a:rPr lang="de-DE" sz="1400" dirty="0" err="1">
                <a:solidFill>
                  <a:srgbClr val="53504F"/>
                </a:solidFill>
                <a:latin typeface="+mn-lt"/>
              </a:rPr>
              <a:t>here</a:t>
            </a:r>
            <a:r>
              <a:rPr lang="de-DE" sz="1400" dirty="0">
                <a:solidFill>
                  <a:srgbClr val="53504F"/>
                </a:solidFill>
                <a:latin typeface="+mn-lt"/>
              </a:rPr>
              <a:t>, </a:t>
            </a:r>
            <a:r>
              <a:rPr lang="de-DE" sz="1400" dirty="0" err="1">
                <a:solidFill>
                  <a:srgbClr val="53504F"/>
                </a:solidFill>
                <a:latin typeface="+mn-lt"/>
              </a:rPr>
              <a:t>your</a:t>
            </a:r>
            <a:r>
              <a:rPr lang="de-DE" sz="1400" dirty="0">
                <a:solidFill>
                  <a:srgbClr val="53504F"/>
                </a:solidFill>
                <a:latin typeface="+mn-lt"/>
              </a:rPr>
              <a:t> </a:t>
            </a:r>
            <a:r>
              <a:rPr lang="de-DE" sz="1400" dirty="0" err="1">
                <a:solidFill>
                  <a:srgbClr val="53504F"/>
                </a:solidFill>
                <a:latin typeface="+mn-lt"/>
              </a:rPr>
              <a:t>text</a:t>
            </a:r>
            <a:r>
              <a:rPr lang="de-DE" sz="1400" dirty="0">
                <a:solidFill>
                  <a:srgbClr val="53504F"/>
                </a:solidFill>
                <a:latin typeface="+mn-lt"/>
              </a:rPr>
              <a:t> </a:t>
            </a:r>
            <a:r>
              <a:rPr lang="de-DE" sz="1400" dirty="0" err="1">
                <a:solidFill>
                  <a:srgbClr val="53504F"/>
                </a:solidFill>
                <a:latin typeface="+mn-lt"/>
              </a:rPr>
              <a:t>here</a:t>
            </a:r>
            <a:r>
              <a:rPr lang="de-DE" sz="1400" dirty="0">
                <a:solidFill>
                  <a:srgbClr val="53504F"/>
                </a:solidFill>
                <a:latin typeface="+mn-lt"/>
              </a:rPr>
              <a:t>...</a:t>
            </a:r>
          </a:p>
        </p:txBody>
      </p:sp>
      <p:sp>
        <p:nvSpPr>
          <p:cNvPr id="23" name="Textfeld 22"/>
          <p:cNvSpPr txBox="1"/>
          <p:nvPr userDrawn="1"/>
        </p:nvSpPr>
        <p:spPr>
          <a:xfrm>
            <a:off x="2411760" y="4869160"/>
            <a:ext cx="1728000" cy="1169551"/>
          </a:xfrm>
          <a:prstGeom prst="rect">
            <a:avLst/>
          </a:prstGeom>
          <a:noFill/>
        </p:spPr>
        <p:txBody>
          <a:bodyPr wrap="square" rtlCol="0">
            <a:spAutoFit/>
          </a:bodyPr>
          <a:lstStyle/>
          <a:p>
            <a:r>
              <a:rPr lang="de-DE" sz="1400" dirty="0" err="1">
                <a:solidFill>
                  <a:srgbClr val="53504F"/>
                </a:solidFill>
                <a:latin typeface="+mn-lt"/>
              </a:rPr>
              <a:t>Your</a:t>
            </a:r>
            <a:r>
              <a:rPr lang="de-DE" sz="1400" dirty="0">
                <a:solidFill>
                  <a:srgbClr val="53504F"/>
                </a:solidFill>
                <a:latin typeface="+mn-lt"/>
              </a:rPr>
              <a:t> </a:t>
            </a:r>
            <a:r>
              <a:rPr lang="de-DE" sz="1400" dirty="0" err="1">
                <a:solidFill>
                  <a:srgbClr val="53504F"/>
                </a:solidFill>
                <a:latin typeface="+mn-lt"/>
              </a:rPr>
              <a:t>text</a:t>
            </a:r>
            <a:r>
              <a:rPr lang="de-DE" sz="1400" dirty="0">
                <a:solidFill>
                  <a:srgbClr val="53504F"/>
                </a:solidFill>
                <a:latin typeface="+mn-lt"/>
              </a:rPr>
              <a:t> </a:t>
            </a:r>
            <a:r>
              <a:rPr lang="de-DE" sz="1400" dirty="0" err="1">
                <a:solidFill>
                  <a:srgbClr val="53504F"/>
                </a:solidFill>
                <a:latin typeface="+mn-lt"/>
              </a:rPr>
              <a:t>here</a:t>
            </a:r>
            <a:r>
              <a:rPr lang="de-DE" sz="1400" dirty="0">
                <a:solidFill>
                  <a:srgbClr val="53504F"/>
                </a:solidFill>
                <a:latin typeface="+mn-lt"/>
              </a:rPr>
              <a:t>, </a:t>
            </a:r>
            <a:r>
              <a:rPr lang="de-DE" sz="1400" dirty="0" err="1">
                <a:solidFill>
                  <a:srgbClr val="53504F"/>
                </a:solidFill>
                <a:latin typeface="+mn-lt"/>
              </a:rPr>
              <a:t>your</a:t>
            </a:r>
            <a:r>
              <a:rPr lang="de-DE" sz="1400" dirty="0">
                <a:solidFill>
                  <a:srgbClr val="53504F"/>
                </a:solidFill>
                <a:latin typeface="+mn-lt"/>
              </a:rPr>
              <a:t> </a:t>
            </a:r>
            <a:r>
              <a:rPr lang="de-DE" sz="1400" dirty="0" err="1">
                <a:solidFill>
                  <a:srgbClr val="53504F"/>
                </a:solidFill>
                <a:latin typeface="+mn-lt"/>
              </a:rPr>
              <a:t>text</a:t>
            </a:r>
            <a:r>
              <a:rPr lang="de-DE" sz="1400" dirty="0">
                <a:solidFill>
                  <a:srgbClr val="53504F"/>
                </a:solidFill>
                <a:latin typeface="+mn-lt"/>
              </a:rPr>
              <a:t> </a:t>
            </a:r>
            <a:r>
              <a:rPr lang="de-DE" sz="1400" dirty="0" err="1">
                <a:solidFill>
                  <a:srgbClr val="53504F"/>
                </a:solidFill>
                <a:latin typeface="+mn-lt"/>
              </a:rPr>
              <a:t>here</a:t>
            </a:r>
            <a:r>
              <a:rPr lang="de-DE" sz="1400" dirty="0">
                <a:solidFill>
                  <a:srgbClr val="53504F"/>
                </a:solidFill>
                <a:latin typeface="+mn-lt"/>
              </a:rPr>
              <a:t>, </a:t>
            </a:r>
            <a:r>
              <a:rPr lang="de-DE" sz="1400" dirty="0" err="1">
                <a:solidFill>
                  <a:srgbClr val="53504F"/>
                </a:solidFill>
                <a:latin typeface="+mn-lt"/>
              </a:rPr>
              <a:t>your</a:t>
            </a:r>
            <a:r>
              <a:rPr lang="de-DE" sz="1400" dirty="0">
                <a:solidFill>
                  <a:srgbClr val="53504F"/>
                </a:solidFill>
                <a:latin typeface="+mn-lt"/>
              </a:rPr>
              <a:t> </a:t>
            </a:r>
            <a:r>
              <a:rPr lang="de-DE" sz="1400" dirty="0" err="1">
                <a:solidFill>
                  <a:srgbClr val="53504F"/>
                </a:solidFill>
                <a:latin typeface="+mn-lt"/>
              </a:rPr>
              <a:t>text</a:t>
            </a:r>
            <a:r>
              <a:rPr lang="de-DE" sz="1400" dirty="0">
                <a:solidFill>
                  <a:srgbClr val="53504F"/>
                </a:solidFill>
                <a:latin typeface="+mn-lt"/>
              </a:rPr>
              <a:t> </a:t>
            </a:r>
            <a:r>
              <a:rPr lang="de-DE" sz="1400" dirty="0" err="1">
                <a:solidFill>
                  <a:srgbClr val="53504F"/>
                </a:solidFill>
                <a:latin typeface="+mn-lt"/>
              </a:rPr>
              <a:t>here</a:t>
            </a:r>
            <a:r>
              <a:rPr lang="de-DE" sz="1400" dirty="0">
                <a:solidFill>
                  <a:srgbClr val="53504F"/>
                </a:solidFill>
                <a:latin typeface="+mn-lt"/>
              </a:rPr>
              <a:t>, </a:t>
            </a:r>
            <a:r>
              <a:rPr lang="de-DE" sz="1400" dirty="0" err="1">
                <a:solidFill>
                  <a:srgbClr val="53504F"/>
                </a:solidFill>
                <a:latin typeface="+mn-lt"/>
              </a:rPr>
              <a:t>your</a:t>
            </a:r>
            <a:r>
              <a:rPr lang="de-DE" sz="1400" dirty="0">
                <a:solidFill>
                  <a:srgbClr val="53504F"/>
                </a:solidFill>
                <a:latin typeface="+mn-lt"/>
              </a:rPr>
              <a:t> </a:t>
            </a:r>
            <a:r>
              <a:rPr lang="de-DE" sz="1400" dirty="0" err="1">
                <a:solidFill>
                  <a:srgbClr val="53504F"/>
                </a:solidFill>
                <a:latin typeface="+mn-lt"/>
              </a:rPr>
              <a:t>text</a:t>
            </a:r>
            <a:r>
              <a:rPr lang="de-DE" sz="1400" dirty="0">
                <a:solidFill>
                  <a:srgbClr val="53504F"/>
                </a:solidFill>
                <a:latin typeface="+mn-lt"/>
              </a:rPr>
              <a:t>, </a:t>
            </a:r>
            <a:r>
              <a:rPr lang="de-DE" sz="1400" dirty="0" err="1">
                <a:solidFill>
                  <a:srgbClr val="53504F"/>
                </a:solidFill>
                <a:latin typeface="+mn-lt"/>
              </a:rPr>
              <a:t>here</a:t>
            </a:r>
            <a:r>
              <a:rPr lang="de-DE" sz="1400" dirty="0">
                <a:solidFill>
                  <a:srgbClr val="53504F"/>
                </a:solidFill>
                <a:latin typeface="+mn-lt"/>
              </a:rPr>
              <a:t>, </a:t>
            </a:r>
            <a:r>
              <a:rPr lang="de-DE" sz="1400" dirty="0" err="1">
                <a:solidFill>
                  <a:srgbClr val="53504F"/>
                </a:solidFill>
                <a:latin typeface="+mn-lt"/>
              </a:rPr>
              <a:t>your</a:t>
            </a:r>
            <a:r>
              <a:rPr lang="de-DE" sz="1400" dirty="0">
                <a:solidFill>
                  <a:srgbClr val="53504F"/>
                </a:solidFill>
                <a:latin typeface="+mn-lt"/>
              </a:rPr>
              <a:t> </a:t>
            </a:r>
            <a:r>
              <a:rPr lang="de-DE" sz="1400" dirty="0" err="1">
                <a:solidFill>
                  <a:srgbClr val="53504F"/>
                </a:solidFill>
                <a:latin typeface="+mn-lt"/>
              </a:rPr>
              <a:t>text</a:t>
            </a:r>
            <a:r>
              <a:rPr lang="de-DE" sz="1400" dirty="0">
                <a:solidFill>
                  <a:srgbClr val="53504F"/>
                </a:solidFill>
                <a:latin typeface="+mn-lt"/>
              </a:rPr>
              <a:t> </a:t>
            </a:r>
            <a:r>
              <a:rPr lang="de-DE" sz="1400" dirty="0" err="1">
                <a:solidFill>
                  <a:srgbClr val="53504F"/>
                </a:solidFill>
                <a:latin typeface="+mn-lt"/>
              </a:rPr>
              <a:t>here</a:t>
            </a:r>
            <a:r>
              <a:rPr lang="de-DE" sz="1400" dirty="0">
                <a:solidFill>
                  <a:srgbClr val="53504F"/>
                </a:solidFill>
                <a:latin typeface="+mn-lt"/>
              </a:rPr>
              <a:t>, </a:t>
            </a:r>
            <a:r>
              <a:rPr lang="de-DE" sz="1400" dirty="0" err="1">
                <a:solidFill>
                  <a:srgbClr val="53504F"/>
                </a:solidFill>
                <a:latin typeface="+mn-lt"/>
              </a:rPr>
              <a:t>your</a:t>
            </a:r>
            <a:r>
              <a:rPr lang="de-DE" sz="1400" dirty="0">
                <a:solidFill>
                  <a:srgbClr val="53504F"/>
                </a:solidFill>
                <a:latin typeface="+mn-lt"/>
              </a:rPr>
              <a:t> </a:t>
            </a:r>
            <a:r>
              <a:rPr lang="de-DE" sz="1400" dirty="0" err="1">
                <a:solidFill>
                  <a:srgbClr val="53504F"/>
                </a:solidFill>
                <a:latin typeface="+mn-lt"/>
              </a:rPr>
              <a:t>text</a:t>
            </a:r>
            <a:r>
              <a:rPr lang="de-DE" sz="1400" dirty="0">
                <a:solidFill>
                  <a:srgbClr val="53504F"/>
                </a:solidFill>
                <a:latin typeface="+mn-lt"/>
              </a:rPr>
              <a:t> </a:t>
            </a:r>
            <a:r>
              <a:rPr lang="de-DE" sz="1400" dirty="0" err="1">
                <a:solidFill>
                  <a:srgbClr val="53504F"/>
                </a:solidFill>
                <a:latin typeface="+mn-lt"/>
              </a:rPr>
              <a:t>here</a:t>
            </a:r>
            <a:r>
              <a:rPr lang="de-DE" sz="1400" dirty="0">
                <a:solidFill>
                  <a:srgbClr val="53504F"/>
                </a:solidFill>
                <a:latin typeface="+mn-lt"/>
              </a:rPr>
              <a:t>...</a:t>
            </a:r>
          </a:p>
        </p:txBody>
      </p:sp>
      <p:sp>
        <p:nvSpPr>
          <p:cNvPr id="24" name="Textfeld 23"/>
          <p:cNvSpPr txBox="1"/>
          <p:nvPr userDrawn="1"/>
        </p:nvSpPr>
        <p:spPr>
          <a:xfrm>
            <a:off x="4283968" y="4869160"/>
            <a:ext cx="1728000" cy="1169551"/>
          </a:xfrm>
          <a:prstGeom prst="rect">
            <a:avLst/>
          </a:prstGeom>
          <a:noFill/>
        </p:spPr>
        <p:txBody>
          <a:bodyPr wrap="square" rtlCol="0">
            <a:spAutoFit/>
          </a:bodyPr>
          <a:lstStyle/>
          <a:p>
            <a:r>
              <a:rPr lang="de-DE" sz="1400" dirty="0" err="1">
                <a:solidFill>
                  <a:srgbClr val="53504F"/>
                </a:solidFill>
                <a:latin typeface="+mn-lt"/>
              </a:rPr>
              <a:t>Your</a:t>
            </a:r>
            <a:r>
              <a:rPr lang="de-DE" sz="1400" dirty="0">
                <a:solidFill>
                  <a:srgbClr val="53504F"/>
                </a:solidFill>
                <a:latin typeface="+mn-lt"/>
              </a:rPr>
              <a:t> </a:t>
            </a:r>
            <a:r>
              <a:rPr lang="de-DE" sz="1400" dirty="0" err="1">
                <a:solidFill>
                  <a:srgbClr val="53504F"/>
                </a:solidFill>
                <a:latin typeface="+mn-lt"/>
              </a:rPr>
              <a:t>text</a:t>
            </a:r>
            <a:r>
              <a:rPr lang="de-DE" sz="1400" dirty="0">
                <a:solidFill>
                  <a:srgbClr val="53504F"/>
                </a:solidFill>
                <a:latin typeface="+mn-lt"/>
              </a:rPr>
              <a:t> </a:t>
            </a:r>
            <a:r>
              <a:rPr lang="de-DE" sz="1400" dirty="0" err="1">
                <a:solidFill>
                  <a:srgbClr val="53504F"/>
                </a:solidFill>
                <a:latin typeface="+mn-lt"/>
              </a:rPr>
              <a:t>here</a:t>
            </a:r>
            <a:r>
              <a:rPr lang="de-DE" sz="1400" dirty="0">
                <a:solidFill>
                  <a:srgbClr val="53504F"/>
                </a:solidFill>
                <a:latin typeface="+mn-lt"/>
              </a:rPr>
              <a:t>, </a:t>
            </a:r>
            <a:r>
              <a:rPr lang="de-DE" sz="1400" dirty="0" err="1">
                <a:solidFill>
                  <a:srgbClr val="53504F"/>
                </a:solidFill>
                <a:latin typeface="+mn-lt"/>
              </a:rPr>
              <a:t>your</a:t>
            </a:r>
            <a:r>
              <a:rPr lang="de-DE" sz="1400" dirty="0">
                <a:solidFill>
                  <a:srgbClr val="53504F"/>
                </a:solidFill>
                <a:latin typeface="+mn-lt"/>
              </a:rPr>
              <a:t> </a:t>
            </a:r>
            <a:r>
              <a:rPr lang="de-DE" sz="1400" dirty="0" err="1">
                <a:solidFill>
                  <a:srgbClr val="53504F"/>
                </a:solidFill>
                <a:latin typeface="+mn-lt"/>
              </a:rPr>
              <a:t>text</a:t>
            </a:r>
            <a:r>
              <a:rPr lang="de-DE" sz="1400" dirty="0">
                <a:solidFill>
                  <a:srgbClr val="53504F"/>
                </a:solidFill>
                <a:latin typeface="+mn-lt"/>
              </a:rPr>
              <a:t> </a:t>
            </a:r>
            <a:r>
              <a:rPr lang="de-DE" sz="1400" dirty="0" err="1">
                <a:solidFill>
                  <a:srgbClr val="53504F"/>
                </a:solidFill>
                <a:latin typeface="+mn-lt"/>
              </a:rPr>
              <a:t>here</a:t>
            </a:r>
            <a:r>
              <a:rPr lang="de-DE" sz="1400" dirty="0">
                <a:solidFill>
                  <a:srgbClr val="53504F"/>
                </a:solidFill>
                <a:latin typeface="+mn-lt"/>
              </a:rPr>
              <a:t>, </a:t>
            </a:r>
            <a:r>
              <a:rPr lang="de-DE" sz="1400" dirty="0" err="1">
                <a:solidFill>
                  <a:srgbClr val="53504F"/>
                </a:solidFill>
                <a:latin typeface="+mn-lt"/>
              </a:rPr>
              <a:t>your</a:t>
            </a:r>
            <a:r>
              <a:rPr lang="de-DE" sz="1400" dirty="0">
                <a:solidFill>
                  <a:srgbClr val="53504F"/>
                </a:solidFill>
                <a:latin typeface="+mn-lt"/>
              </a:rPr>
              <a:t> </a:t>
            </a:r>
            <a:r>
              <a:rPr lang="de-DE" sz="1400" dirty="0" err="1">
                <a:solidFill>
                  <a:srgbClr val="53504F"/>
                </a:solidFill>
                <a:latin typeface="+mn-lt"/>
              </a:rPr>
              <a:t>text</a:t>
            </a:r>
            <a:r>
              <a:rPr lang="de-DE" sz="1400" dirty="0">
                <a:solidFill>
                  <a:srgbClr val="53504F"/>
                </a:solidFill>
                <a:latin typeface="+mn-lt"/>
              </a:rPr>
              <a:t> </a:t>
            </a:r>
            <a:r>
              <a:rPr lang="de-DE" sz="1400" dirty="0" err="1">
                <a:solidFill>
                  <a:srgbClr val="53504F"/>
                </a:solidFill>
                <a:latin typeface="+mn-lt"/>
              </a:rPr>
              <a:t>here</a:t>
            </a:r>
            <a:r>
              <a:rPr lang="de-DE" sz="1400" dirty="0">
                <a:solidFill>
                  <a:srgbClr val="53504F"/>
                </a:solidFill>
                <a:latin typeface="+mn-lt"/>
              </a:rPr>
              <a:t>, </a:t>
            </a:r>
            <a:r>
              <a:rPr lang="de-DE" sz="1400" dirty="0" err="1">
                <a:solidFill>
                  <a:srgbClr val="53504F"/>
                </a:solidFill>
                <a:latin typeface="+mn-lt"/>
              </a:rPr>
              <a:t>your</a:t>
            </a:r>
            <a:r>
              <a:rPr lang="de-DE" sz="1400" dirty="0">
                <a:solidFill>
                  <a:srgbClr val="53504F"/>
                </a:solidFill>
                <a:latin typeface="+mn-lt"/>
              </a:rPr>
              <a:t> </a:t>
            </a:r>
            <a:r>
              <a:rPr lang="de-DE" sz="1400" dirty="0" err="1">
                <a:solidFill>
                  <a:srgbClr val="53504F"/>
                </a:solidFill>
                <a:latin typeface="+mn-lt"/>
              </a:rPr>
              <a:t>text</a:t>
            </a:r>
            <a:r>
              <a:rPr lang="de-DE" sz="1400" dirty="0">
                <a:solidFill>
                  <a:srgbClr val="53504F"/>
                </a:solidFill>
                <a:latin typeface="+mn-lt"/>
              </a:rPr>
              <a:t>, </a:t>
            </a:r>
            <a:r>
              <a:rPr lang="de-DE" sz="1400" dirty="0" err="1">
                <a:solidFill>
                  <a:srgbClr val="53504F"/>
                </a:solidFill>
                <a:latin typeface="+mn-lt"/>
              </a:rPr>
              <a:t>here</a:t>
            </a:r>
            <a:r>
              <a:rPr lang="de-DE" sz="1400" dirty="0">
                <a:solidFill>
                  <a:srgbClr val="53504F"/>
                </a:solidFill>
                <a:latin typeface="+mn-lt"/>
              </a:rPr>
              <a:t>, </a:t>
            </a:r>
            <a:r>
              <a:rPr lang="de-DE" sz="1400" dirty="0" err="1">
                <a:solidFill>
                  <a:srgbClr val="53504F"/>
                </a:solidFill>
                <a:latin typeface="+mn-lt"/>
              </a:rPr>
              <a:t>your</a:t>
            </a:r>
            <a:r>
              <a:rPr lang="de-DE" sz="1400" dirty="0">
                <a:solidFill>
                  <a:srgbClr val="53504F"/>
                </a:solidFill>
                <a:latin typeface="+mn-lt"/>
              </a:rPr>
              <a:t> </a:t>
            </a:r>
            <a:r>
              <a:rPr lang="de-DE" sz="1400" dirty="0" err="1">
                <a:solidFill>
                  <a:srgbClr val="53504F"/>
                </a:solidFill>
                <a:latin typeface="+mn-lt"/>
              </a:rPr>
              <a:t>text</a:t>
            </a:r>
            <a:r>
              <a:rPr lang="de-DE" sz="1400" dirty="0">
                <a:solidFill>
                  <a:srgbClr val="53504F"/>
                </a:solidFill>
                <a:latin typeface="+mn-lt"/>
              </a:rPr>
              <a:t> </a:t>
            </a:r>
            <a:r>
              <a:rPr lang="de-DE" sz="1400" dirty="0" err="1">
                <a:solidFill>
                  <a:srgbClr val="53504F"/>
                </a:solidFill>
                <a:latin typeface="+mn-lt"/>
              </a:rPr>
              <a:t>here</a:t>
            </a:r>
            <a:r>
              <a:rPr lang="de-DE" sz="1400" dirty="0">
                <a:solidFill>
                  <a:srgbClr val="53504F"/>
                </a:solidFill>
                <a:latin typeface="+mn-lt"/>
              </a:rPr>
              <a:t>, </a:t>
            </a:r>
            <a:r>
              <a:rPr lang="de-DE" sz="1400" dirty="0" err="1">
                <a:solidFill>
                  <a:srgbClr val="53504F"/>
                </a:solidFill>
                <a:latin typeface="+mn-lt"/>
              </a:rPr>
              <a:t>your</a:t>
            </a:r>
            <a:r>
              <a:rPr lang="de-DE" sz="1400" dirty="0">
                <a:solidFill>
                  <a:srgbClr val="53504F"/>
                </a:solidFill>
                <a:latin typeface="+mn-lt"/>
              </a:rPr>
              <a:t> </a:t>
            </a:r>
            <a:r>
              <a:rPr lang="de-DE" sz="1400" dirty="0" err="1">
                <a:solidFill>
                  <a:srgbClr val="53504F"/>
                </a:solidFill>
                <a:latin typeface="+mn-lt"/>
              </a:rPr>
              <a:t>text</a:t>
            </a:r>
            <a:r>
              <a:rPr lang="de-DE" sz="1400" dirty="0">
                <a:solidFill>
                  <a:srgbClr val="53504F"/>
                </a:solidFill>
                <a:latin typeface="+mn-lt"/>
              </a:rPr>
              <a:t> </a:t>
            </a:r>
            <a:r>
              <a:rPr lang="de-DE" sz="1400" dirty="0" err="1">
                <a:solidFill>
                  <a:srgbClr val="53504F"/>
                </a:solidFill>
                <a:latin typeface="+mn-lt"/>
              </a:rPr>
              <a:t>here</a:t>
            </a:r>
            <a:r>
              <a:rPr lang="de-DE" sz="1400" dirty="0">
                <a:solidFill>
                  <a:srgbClr val="53504F"/>
                </a:solidFill>
                <a:latin typeface="+mn-lt"/>
              </a:rPr>
              <a:t>...</a:t>
            </a:r>
          </a:p>
        </p:txBody>
      </p:sp>
      <p:sp>
        <p:nvSpPr>
          <p:cNvPr id="25" name="Textfeld 24"/>
          <p:cNvSpPr txBox="1"/>
          <p:nvPr userDrawn="1"/>
        </p:nvSpPr>
        <p:spPr>
          <a:xfrm>
            <a:off x="6183179" y="4869160"/>
            <a:ext cx="1728000" cy="1169551"/>
          </a:xfrm>
          <a:prstGeom prst="rect">
            <a:avLst/>
          </a:prstGeom>
          <a:noFill/>
        </p:spPr>
        <p:txBody>
          <a:bodyPr wrap="square" rtlCol="0">
            <a:spAutoFit/>
          </a:bodyPr>
          <a:lstStyle/>
          <a:p>
            <a:r>
              <a:rPr lang="de-DE" sz="1400" dirty="0" err="1">
                <a:solidFill>
                  <a:srgbClr val="53504F"/>
                </a:solidFill>
                <a:latin typeface="+mn-lt"/>
              </a:rPr>
              <a:t>Your</a:t>
            </a:r>
            <a:r>
              <a:rPr lang="de-DE" sz="1400" dirty="0">
                <a:solidFill>
                  <a:srgbClr val="53504F"/>
                </a:solidFill>
                <a:latin typeface="+mn-lt"/>
              </a:rPr>
              <a:t> </a:t>
            </a:r>
            <a:r>
              <a:rPr lang="de-DE" sz="1400" dirty="0" err="1">
                <a:solidFill>
                  <a:srgbClr val="53504F"/>
                </a:solidFill>
                <a:latin typeface="+mn-lt"/>
              </a:rPr>
              <a:t>text</a:t>
            </a:r>
            <a:r>
              <a:rPr lang="de-DE" sz="1400" dirty="0">
                <a:solidFill>
                  <a:srgbClr val="53504F"/>
                </a:solidFill>
                <a:latin typeface="+mn-lt"/>
              </a:rPr>
              <a:t> </a:t>
            </a:r>
            <a:r>
              <a:rPr lang="de-DE" sz="1400" dirty="0" err="1">
                <a:solidFill>
                  <a:srgbClr val="53504F"/>
                </a:solidFill>
                <a:latin typeface="+mn-lt"/>
              </a:rPr>
              <a:t>here</a:t>
            </a:r>
            <a:r>
              <a:rPr lang="de-DE" sz="1400" dirty="0">
                <a:solidFill>
                  <a:srgbClr val="53504F"/>
                </a:solidFill>
                <a:latin typeface="+mn-lt"/>
              </a:rPr>
              <a:t>, </a:t>
            </a:r>
            <a:r>
              <a:rPr lang="de-DE" sz="1400" dirty="0" err="1">
                <a:solidFill>
                  <a:srgbClr val="53504F"/>
                </a:solidFill>
                <a:latin typeface="+mn-lt"/>
              </a:rPr>
              <a:t>your</a:t>
            </a:r>
            <a:r>
              <a:rPr lang="de-DE" sz="1400" dirty="0">
                <a:solidFill>
                  <a:srgbClr val="53504F"/>
                </a:solidFill>
                <a:latin typeface="+mn-lt"/>
              </a:rPr>
              <a:t> </a:t>
            </a:r>
            <a:r>
              <a:rPr lang="de-DE" sz="1400" dirty="0" err="1">
                <a:solidFill>
                  <a:srgbClr val="53504F"/>
                </a:solidFill>
                <a:latin typeface="+mn-lt"/>
              </a:rPr>
              <a:t>text</a:t>
            </a:r>
            <a:r>
              <a:rPr lang="de-DE" sz="1400" dirty="0">
                <a:solidFill>
                  <a:srgbClr val="53504F"/>
                </a:solidFill>
                <a:latin typeface="+mn-lt"/>
              </a:rPr>
              <a:t> </a:t>
            </a:r>
            <a:r>
              <a:rPr lang="de-DE" sz="1400" dirty="0" err="1">
                <a:solidFill>
                  <a:srgbClr val="53504F"/>
                </a:solidFill>
                <a:latin typeface="+mn-lt"/>
              </a:rPr>
              <a:t>here</a:t>
            </a:r>
            <a:r>
              <a:rPr lang="de-DE" sz="1400" dirty="0">
                <a:solidFill>
                  <a:srgbClr val="53504F"/>
                </a:solidFill>
                <a:latin typeface="+mn-lt"/>
              </a:rPr>
              <a:t>, </a:t>
            </a:r>
            <a:r>
              <a:rPr lang="de-DE" sz="1400" dirty="0" err="1">
                <a:solidFill>
                  <a:srgbClr val="53504F"/>
                </a:solidFill>
                <a:latin typeface="+mn-lt"/>
              </a:rPr>
              <a:t>your</a:t>
            </a:r>
            <a:r>
              <a:rPr lang="de-DE" sz="1400" dirty="0">
                <a:solidFill>
                  <a:srgbClr val="53504F"/>
                </a:solidFill>
                <a:latin typeface="+mn-lt"/>
              </a:rPr>
              <a:t> </a:t>
            </a:r>
            <a:r>
              <a:rPr lang="de-DE" sz="1400" dirty="0" err="1">
                <a:solidFill>
                  <a:srgbClr val="53504F"/>
                </a:solidFill>
                <a:latin typeface="+mn-lt"/>
              </a:rPr>
              <a:t>text</a:t>
            </a:r>
            <a:r>
              <a:rPr lang="de-DE" sz="1400" dirty="0">
                <a:solidFill>
                  <a:srgbClr val="53504F"/>
                </a:solidFill>
                <a:latin typeface="+mn-lt"/>
              </a:rPr>
              <a:t> </a:t>
            </a:r>
            <a:r>
              <a:rPr lang="de-DE" sz="1400" dirty="0" err="1">
                <a:solidFill>
                  <a:srgbClr val="53504F"/>
                </a:solidFill>
                <a:latin typeface="+mn-lt"/>
              </a:rPr>
              <a:t>here</a:t>
            </a:r>
            <a:r>
              <a:rPr lang="de-DE" sz="1400" dirty="0">
                <a:solidFill>
                  <a:srgbClr val="53504F"/>
                </a:solidFill>
                <a:latin typeface="+mn-lt"/>
              </a:rPr>
              <a:t>, </a:t>
            </a:r>
            <a:r>
              <a:rPr lang="de-DE" sz="1400" dirty="0" err="1">
                <a:solidFill>
                  <a:srgbClr val="53504F"/>
                </a:solidFill>
                <a:latin typeface="+mn-lt"/>
              </a:rPr>
              <a:t>your</a:t>
            </a:r>
            <a:r>
              <a:rPr lang="de-DE" sz="1400" dirty="0">
                <a:solidFill>
                  <a:srgbClr val="53504F"/>
                </a:solidFill>
                <a:latin typeface="+mn-lt"/>
              </a:rPr>
              <a:t> </a:t>
            </a:r>
            <a:r>
              <a:rPr lang="de-DE" sz="1400" dirty="0" err="1">
                <a:solidFill>
                  <a:srgbClr val="53504F"/>
                </a:solidFill>
                <a:latin typeface="+mn-lt"/>
              </a:rPr>
              <a:t>text</a:t>
            </a:r>
            <a:r>
              <a:rPr lang="de-DE" sz="1400" dirty="0">
                <a:solidFill>
                  <a:srgbClr val="53504F"/>
                </a:solidFill>
                <a:latin typeface="+mn-lt"/>
              </a:rPr>
              <a:t>, </a:t>
            </a:r>
            <a:r>
              <a:rPr lang="de-DE" sz="1400" dirty="0" err="1">
                <a:solidFill>
                  <a:srgbClr val="53504F"/>
                </a:solidFill>
                <a:latin typeface="+mn-lt"/>
              </a:rPr>
              <a:t>here</a:t>
            </a:r>
            <a:r>
              <a:rPr lang="de-DE" sz="1400" dirty="0">
                <a:solidFill>
                  <a:srgbClr val="53504F"/>
                </a:solidFill>
                <a:latin typeface="+mn-lt"/>
              </a:rPr>
              <a:t>, </a:t>
            </a:r>
            <a:r>
              <a:rPr lang="de-DE" sz="1400" dirty="0" err="1">
                <a:solidFill>
                  <a:srgbClr val="53504F"/>
                </a:solidFill>
                <a:latin typeface="+mn-lt"/>
              </a:rPr>
              <a:t>your</a:t>
            </a:r>
            <a:r>
              <a:rPr lang="de-DE" sz="1400" dirty="0">
                <a:solidFill>
                  <a:srgbClr val="53504F"/>
                </a:solidFill>
                <a:latin typeface="+mn-lt"/>
              </a:rPr>
              <a:t> </a:t>
            </a:r>
            <a:r>
              <a:rPr lang="de-DE" sz="1400" dirty="0" err="1">
                <a:solidFill>
                  <a:srgbClr val="53504F"/>
                </a:solidFill>
                <a:latin typeface="+mn-lt"/>
              </a:rPr>
              <a:t>text</a:t>
            </a:r>
            <a:r>
              <a:rPr lang="de-DE" sz="1400" dirty="0">
                <a:solidFill>
                  <a:srgbClr val="53504F"/>
                </a:solidFill>
                <a:latin typeface="+mn-lt"/>
              </a:rPr>
              <a:t> </a:t>
            </a:r>
            <a:r>
              <a:rPr lang="de-DE" sz="1400" dirty="0" err="1">
                <a:solidFill>
                  <a:srgbClr val="53504F"/>
                </a:solidFill>
                <a:latin typeface="+mn-lt"/>
              </a:rPr>
              <a:t>here</a:t>
            </a:r>
            <a:r>
              <a:rPr lang="de-DE" sz="1400" dirty="0">
                <a:solidFill>
                  <a:srgbClr val="53504F"/>
                </a:solidFill>
                <a:latin typeface="+mn-lt"/>
              </a:rPr>
              <a:t>, </a:t>
            </a:r>
            <a:r>
              <a:rPr lang="de-DE" sz="1400" dirty="0" err="1">
                <a:solidFill>
                  <a:srgbClr val="53504F"/>
                </a:solidFill>
                <a:latin typeface="+mn-lt"/>
              </a:rPr>
              <a:t>your</a:t>
            </a:r>
            <a:r>
              <a:rPr lang="de-DE" sz="1400" dirty="0">
                <a:solidFill>
                  <a:srgbClr val="53504F"/>
                </a:solidFill>
                <a:latin typeface="+mn-lt"/>
              </a:rPr>
              <a:t> </a:t>
            </a:r>
            <a:r>
              <a:rPr lang="de-DE" sz="1400" dirty="0" err="1">
                <a:solidFill>
                  <a:srgbClr val="53504F"/>
                </a:solidFill>
                <a:latin typeface="+mn-lt"/>
              </a:rPr>
              <a:t>text</a:t>
            </a:r>
            <a:r>
              <a:rPr lang="de-DE" sz="1400" dirty="0">
                <a:solidFill>
                  <a:srgbClr val="53504F"/>
                </a:solidFill>
                <a:latin typeface="+mn-lt"/>
              </a:rPr>
              <a:t> </a:t>
            </a:r>
            <a:r>
              <a:rPr lang="de-DE" sz="1400" dirty="0" err="1">
                <a:solidFill>
                  <a:srgbClr val="53504F"/>
                </a:solidFill>
                <a:latin typeface="+mn-lt"/>
              </a:rPr>
              <a:t>here</a:t>
            </a:r>
            <a:r>
              <a:rPr lang="de-DE" sz="1400" dirty="0">
                <a:solidFill>
                  <a:srgbClr val="53504F"/>
                </a:solidFill>
                <a:latin typeface="+mn-lt"/>
              </a:rPr>
              <a:t>...</a:t>
            </a:r>
          </a:p>
        </p:txBody>
      </p:sp>
      <p:sp>
        <p:nvSpPr>
          <p:cNvPr id="26" name="Textfeld 25"/>
          <p:cNvSpPr txBox="1"/>
          <p:nvPr userDrawn="1"/>
        </p:nvSpPr>
        <p:spPr>
          <a:xfrm>
            <a:off x="1475656" y="2564904"/>
            <a:ext cx="1728175" cy="1384995"/>
          </a:xfrm>
          <a:prstGeom prst="rect">
            <a:avLst/>
          </a:prstGeom>
          <a:noFill/>
        </p:spPr>
        <p:txBody>
          <a:bodyPr wrap="square" rtlCol="0">
            <a:spAutoFit/>
          </a:bodyPr>
          <a:lstStyle/>
          <a:p>
            <a:r>
              <a:rPr lang="de-DE" sz="1400" dirty="0" err="1" smtClean="0">
                <a:solidFill>
                  <a:srgbClr val="53504F"/>
                </a:solidFill>
                <a:latin typeface="+mn-lt"/>
              </a:rPr>
              <a:t>Your</a:t>
            </a:r>
            <a:r>
              <a:rPr lang="de-DE" sz="1400" dirty="0" smtClean="0">
                <a:solidFill>
                  <a:srgbClr val="53504F"/>
                </a:solidFill>
                <a:latin typeface="+mn-lt"/>
              </a:rPr>
              <a:t> </a:t>
            </a:r>
            <a:r>
              <a:rPr lang="de-DE" sz="1400" dirty="0" err="1" smtClean="0">
                <a:solidFill>
                  <a:srgbClr val="53504F"/>
                </a:solidFill>
                <a:latin typeface="+mn-lt"/>
              </a:rPr>
              <a:t>text</a:t>
            </a:r>
            <a:r>
              <a:rPr lang="de-DE" sz="1400" dirty="0" smtClean="0">
                <a:solidFill>
                  <a:srgbClr val="53504F"/>
                </a:solidFill>
                <a:latin typeface="+mn-lt"/>
              </a:rPr>
              <a:t> </a:t>
            </a:r>
            <a:r>
              <a:rPr lang="de-DE" sz="1400" dirty="0" err="1" smtClean="0">
                <a:solidFill>
                  <a:srgbClr val="53504F"/>
                </a:solidFill>
                <a:latin typeface="+mn-lt"/>
              </a:rPr>
              <a:t>here</a:t>
            </a:r>
            <a:r>
              <a:rPr lang="de-DE" sz="1400" dirty="0" smtClean="0">
                <a:solidFill>
                  <a:srgbClr val="53504F"/>
                </a:solidFill>
                <a:latin typeface="+mn-lt"/>
              </a:rPr>
              <a:t>, </a:t>
            </a:r>
            <a:r>
              <a:rPr lang="de-DE" sz="1400" dirty="0" err="1" smtClean="0">
                <a:solidFill>
                  <a:srgbClr val="53504F"/>
                </a:solidFill>
                <a:latin typeface="+mn-lt"/>
              </a:rPr>
              <a:t>your</a:t>
            </a:r>
            <a:r>
              <a:rPr lang="de-DE" sz="1400" dirty="0" smtClean="0">
                <a:solidFill>
                  <a:srgbClr val="53504F"/>
                </a:solidFill>
                <a:latin typeface="+mn-lt"/>
              </a:rPr>
              <a:t> </a:t>
            </a:r>
            <a:r>
              <a:rPr lang="de-DE" sz="1400" dirty="0" err="1" smtClean="0">
                <a:solidFill>
                  <a:srgbClr val="53504F"/>
                </a:solidFill>
                <a:latin typeface="+mn-lt"/>
              </a:rPr>
              <a:t>text</a:t>
            </a:r>
            <a:r>
              <a:rPr lang="de-DE" sz="1400" dirty="0" smtClean="0">
                <a:solidFill>
                  <a:srgbClr val="53504F"/>
                </a:solidFill>
                <a:latin typeface="+mn-lt"/>
              </a:rPr>
              <a:t> </a:t>
            </a:r>
            <a:r>
              <a:rPr lang="de-DE" sz="1400" dirty="0" err="1" smtClean="0">
                <a:solidFill>
                  <a:srgbClr val="53504F"/>
                </a:solidFill>
                <a:latin typeface="+mn-lt"/>
              </a:rPr>
              <a:t>here</a:t>
            </a:r>
            <a:r>
              <a:rPr lang="de-DE" sz="1400" dirty="0" smtClean="0">
                <a:solidFill>
                  <a:srgbClr val="53504F"/>
                </a:solidFill>
                <a:latin typeface="+mn-lt"/>
              </a:rPr>
              <a:t>, </a:t>
            </a:r>
            <a:r>
              <a:rPr lang="de-DE" sz="1400" dirty="0" err="1" smtClean="0">
                <a:solidFill>
                  <a:srgbClr val="53504F"/>
                </a:solidFill>
                <a:latin typeface="+mn-lt"/>
              </a:rPr>
              <a:t>your</a:t>
            </a:r>
            <a:r>
              <a:rPr lang="de-DE" sz="1400" dirty="0" smtClean="0">
                <a:solidFill>
                  <a:srgbClr val="53504F"/>
                </a:solidFill>
                <a:latin typeface="+mn-lt"/>
              </a:rPr>
              <a:t> </a:t>
            </a:r>
            <a:r>
              <a:rPr lang="de-DE" sz="1400" dirty="0" err="1" smtClean="0">
                <a:solidFill>
                  <a:srgbClr val="53504F"/>
                </a:solidFill>
                <a:latin typeface="+mn-lt"/>
              </a:rPr>
              <a:t>text</a:t>
            </a:r>
            <a:r>
              <a:rPr lang="de-DE" sz="1400" dirty="0" smtClean="0">
                <a:solidFill>
                  <a:srgbClr val="53504F"/>
                </a:solidFill>
                <a:latin typeface="+mn-lt"/>
              </a:rPr>
              <a:t> </a:t>
            </a:r>
            <a:r>
              <a:rPr lang="de-DE" sz="1400" dirty="0" err="1" smtClean="0">
                <a:solidFill>
                  <a:srgbClr val="53504F"/>
                </a:solidFill>
                <a:latin typeface="+mn-lt"/>
              </a:rPr>
              <a:t>here</a:t>
            </a:r>
            <a:r>
              <a:rPr lang="de-DE" sz="1400" dirty="0" smtClean="0">
                <a:solidFill>
                  <a:srgbClr val="53504F"/>
                </a:solidFill>
                <a:latin typeface="+mn-lt"/>
              </a:rPr>
              <a:t>, </a:t>
            </a:r>
            <a:r>
              <a:rPr lang="de-DE" sz="1400" dirty="0" err="1" smtClean="0">
                <a:solidFill>
                  <a:srgbClr val="53504F"/>
                </a:solidFill>
                <a:latin typeface="+mn-lt"/>
              </a:rPr>
              <a:t>your</a:t>
            </a:r>
            <a:r>
              <a:rPr lang="de-DE" sz="1400" dirty="0" smtClean="0">
                <a:solidFill>
                  <a:srgbClr val="53504F"/>
                </a:solidFill>
                <a:latin typeface="+mn-lt"/>
              </a:rPr>
              <a:t> </a:t>
            </a:r>
            <a:r>
              <a:rPr lang="de-DE" sz="1400" dirty="0" err="1" smtClean="0">
                <a:solidFill>
                  <a:srgbClr val="53504F"/>
                </a:solidFill>
                <a:latin typeface="+mn-lt"/>
              </a:rPr>
              <a:t>text</a:t>
            </a:r>
            <a:r>
              <a:rPr lang="de-DE" sz="1400" dirty="0" smtClean="0">
                <a:solidFill>
                  <a:srgbClr val="53504F"/>
                </a:solidFill>
                <a:latin typeface="+mn-lt"/>
              </a:rPr>
              <a:t>, </a:t>
            </a:r>
            <a:r>
              <a:rPr lang="de-DE" sz="1400" dirty="0" err="1" smtClean="0">
                <a:solidFill>
                  <a:srgbClr val="53504F"/>
                </a:solidFill>
                <a:latin typeface="+mn-lt"/>
              </a:rPr>
              <a:t>here</a:t>
            </a:r>
            <a:r>
              <a:rPr lang="de-DE" sz="1400" dirty="0" smtClean="0">
                <a:solidFill>
                  <a:srgbClr val="53504F"/>
                </a:solidFill>
                <a:latin typeface="+mn-lt"/>
              </a:rPr>
              <a:t>, </a:t>
            </a:r>
            <a:r>
              <a:rPr lang="de-DE" sz="1400" dirty="0" err="1" smtClean="0">
                <a:solidFill>
                  <a:srgbClr val="53504F"/>
                </a:solidFill>
                <a:latin typeface="+mn-lt"/>
              </a:rPr>
              <a:t>your</a:t>
            </a:r>
            <a:r>
              <a:rPr lang="de-DE" sz="1400" dirty="0" smtClean="0">
                <a:solidFill>
                  <a:srgbClr val="53504F"/>
                </a:solidFill>
                <a:latin typeface="+mn-lt"/>
              </a:rPr>
              <a:t> </a:t>
            </a:r>
            <a:r>
              <a:rPr lang="de-DE" sz="1400" dirty="0" err="1" smtClean="0">
                <a:solidFill>
                  <a:srgbClr val="53504F"/>
                </a:solidFill>
                <a:latin typeface="+mn-lt"/>
              </a:rPr>
              <a:t>text</a:t>
            </a:r>
            <a:r>
              <a:rPr lang="de-DE" sz="1400" dirty="0" smtClean="0">
                <a:solidFill>
                  <a:srgbClr val="53504F"/>
                </a:solidFill>
                <a:latin typeface="+mn-lt"/>
              </a:rPr>
              <a:t> </a:t>
            </a:r>
            <a:r>
              <a:rPr lang="de-DE" sz="1400" dirty="0" err="1" smtClean="0">
                <a:solidFill>
                  <a:srgbClr val="53504F"/>
                </a:solidFill>
                <a:latin typeface="+mn-lt"/>
              </a:rPr>
              <a:t>here</a:t>
            </a:r>
            <a:r>
              <a:rPr lang="de-DE" sz="1400" dirty="0" smtClean="0">
                <a:solidFill>
                  <a:srgbClr val="53504F"/>
                </a:solidFill>
                <a:latin typeface="+mn-lt"/>
              </a:rPr>
              <a:t>, </a:t>
            </a:r>
            <a:r>
              <a:rPr lang="de-DE" sz="1400" dirty="0" err="1" smtClean="0">
                <a:solidFill>
                  <a:srgbClr val="53504F"/>
                </a:solidFill>
                <a:latin typeface="+mn-lt"/>
              </a:rPr>
              <a:t>your</a:t>
            </a:r>
            <a:r>
              <a:rPr lang="de-DE" sz="1400" dirty="0" smtClean="0">
                <a:solidFill>
                  <a:srgbClr val="53504F"/>
                </a:solidFill>
                <a:latin typeface="+mn-lt"/>
              </a:rPr>
              <a:t> </a:t>
            </a:r>
            <a:r>
              <a:rPr lang="de-DE" sz="1400" dirty="0" err="1" smtClean="0">
                <a:solidFill>
                  <a:srgbClr val="53504F"/>
                </a:solidFill>
                <a:latin typeface="+mn-lt"/>
              </a:rPr>
              <a:t>text</a:t>
            </a:r>
            <a:r>
              <a:rPr lang="de-DE" sz="1400" dirty="0" smtClean="0">
                <a:solidFill>
                  <a:srgbClr val="53504F"/>
                </a:solidFill>
                <a:latin typeface="+mn-lt"/>
              </a:rPr>
              <a:t> </a:t>
            </a:r>
            <a:r>
              <a:rPr lang="de-DE" sz="1400" dirty="0" err="1" smtClean="0">
                <a:solidFill>
                  <a:srgbClr val="53504F"/>
                </a:solidFill>
                <a:latin typeface="+mn-lt"/>
              </a:rPr>
              <a:t>here</a:t>
            </a:r>
            <a:r>
              <a:rPr lang="de-DE" sz="1400" dirty="0" smtClean="0">
                <a:solidFill>
                  <a:srgbClr val="53504F"/>
                </a:solidFill>
                <a:latin typeface="+mn-lt"/>
              </a:rPr>
              <a:t>...</a:t>
            </a:r>
            <a:endParaRPr lang="de-DE" sz="1400" dirty="0">
              <a:solidFill>
                <a:srgbClr val="53504F"/>
              </a:solidFill>
              <a:latin typeface="+mn-lt"/>
            </a:endParaRPr>
          </a:p>
        </p:txBody>
      </p:sp>
      <p:sp>
        <p:nvSpPr>
          <p:cNvPr id="27" name="Textfeld 26"/>
          <p:cNvSpPr txBox="1"/>
          <p:nvPr userDrawn="1"/>
        </p:nvSpPr>
        <p:spPr>
          <a:xfrm>
            <a:off x="3347864" y="2564904"/>
            <a:ext cx="1728000" cy="1169551"/>
          </a:xfrm>
          <a:prstGeom prst="rect">
            <a:avLst/>
          </a:prstGeom>
          <a:noFill/>
        </p:spPr>
        <p:txBody>
          <a:bodyPr wrap="square" rtlCol="0">
            <a:spAutoFit/>
          </a:bodyPr>
          <a:lstStyle/>
          <a:p>
            <a:r>
              <a:rPr lang="de-DE" sz="1400" dirty="0" err="1">
                <a:solidFill>
                  <a:srgbClr val="53504F"/>
                </a:solidFill>
                <a:latin typeface="+mn-lt"/>
              </a:rPr>
              <a:t>Your</a:t>
            </a:r>
            <a:r>
              <a:rPr lang="de-DE" sz="1400" dirty="0">
                <a:solidFill>
                  <a:srgbClr val="53504F"/>
                </a:solidFill>
                <a:latin typeface="+mn-lt"/>
              </a:rPr>
              <a:t> </a:t>
            </a:r>
            <a:r>
              <a:rPr lang="de-DE" sz="1400" dirty="0" err="1">
                <a:solidFill>
                  <a:srgbClr val="53504F"/>
                </a:solidFill>
                <a:latin typeface="+mn-lt"/>
              </a:rPr>
              <a:t>text</a:t>
            </a:r>
            <a:r>
              <a:rPr lang="de-DE" sz="1400" dirty="0">
                <a:solidFill>
                  <a:srgbClr val="53504F"/>
                </a:solidFill>
                <a:latin typeface="+mn-lt"/>
              </a:rPr>
              <a:t> </a:t>
            </a:r>
            <a:r>
              <a:rPr lang="de-DE" sz="1400" dirty="0" err="1">
                <a:solidFill>
                  <a:srgbClr val="53504F"/>
                </a:solidFill>
                <a:latin typeface="+mn-lt"/>
              </a:rPr>
              <a:t>here</a:t>
            </a:r>
            <a:r>
              <a:rPr lang="de-DE" sz="1400" dirty="0">
                <a:solidFill>
                  <a:srgbClr val="53504F"/>
                </a:solidFill>
                <a:latin typeface="+mn-lt"/>
              </a:rPr>
              <a:t>, </a:t>
            </a:r>
            <a:r>
              <a:rPr lang="de-DE" sz="1400" dirty="0" err="1">
                <a:solidFill>
                  <a:srgbClr val="53504F"/>
                </a:solidFill>
                <a:latin typeface="+mn-lt"/>
              </a:rPr>
              <a:t>your</a:t>
            </a:r>
            <a:r>
              <a:rPr lang="de-DE" sz="1400" dirty="0">
                <a:solidFill>
                  <a:srgbClr val="53504F"/>
                </a:solidFill>
                <a:latin typeface="+mn-lt"/>
              </a:rPr>
              <a:t> </a:t>
            </a:r>
            <a:r>
              <a:rPr lang="de-DE" sz="1400" dirty="0" err="1">
                <a:solidFill>
                  <a:srgbClr val="53504F"/>
                </a:solidFill>
                <a:latin typeface="+mn-lt"/>
              </a:rPr>
              <a:t>text</a:t>
            </a:r>
            <a:r>
              <a:rPr lang="de-DE" sz="1400" dirty="0">
                <a:solidFill>
                  <a:srgbClr val="53504F"/>
                </a:solidFill>
                <a:latin typeface="+mn-lt"/>
              </a:rPr>
              <a:t> </a:t>
            </a:r>
            <a:r>
              <a:rPr lang="de-DE" sz="1400" dirty="0" err="1">
                <a:solidFill>
                  <a:srgbClr val="53504F"/>
                </a:solidFill>
                <a:latin typeface="+mn-lt"/>
              </a:rPr>
              <a:t>here</a:t>
            </a:r>
            <a:r>
              <a:rPr lang="de-DE" sz="1400" dirty="0">
                <a:solidFill>
                  <a:srgbClr val="53504F"/>
                </a:solidFill>
                <a:latin typeface="+mn-lt"/>
              </a:rPr>
              <a:t>, </a:t>
            </a:r>
            <a:r>
              <a:rPr lang="de-DE" sz="1400" dirty="0" err="1">
                <a:solidFill>
                  <a:srgbClr val="53504F"/>
                </a:solidFill>
                <a:latin typeface="+mn-lt"/>
              </a:rPr>
              <a:t>your</a:t>
            </a:r>
            <a:r>
              <a:rPr lang="de-DE" sz="1400" dirty="0">
                <a:solidFill>
                  <a:srgbClr val="53504F"/>
                </a:solidFill>
                <a:latin typeface="+mn-lt"/>
              </a:rPr>
              <a:t> </a:t>
            </a:r>
            <a:r>
              <a:rPr lang="de-DE" sz="1400" dirty="0" err="1">
                <a:solidFill>
                  <a:srgbClr val="53504F"/>
                </a:solidFill>
                <a:latin typeface="+mn-lt"/>
              </a:rPr>
              <a:t>text</a:t>
            </a:r>
            <a:r>
              <a:rPr lang="de-DE" sz="1400" dirty="0">
                <a:solidFill>
                  <a:srgbClr val="53504F"/>
                </a:solidFill>
                <a:latin typeface="+mn-lt"/>
              </a:rPr>
              <a:t> </a:t>
            </a:r>
            <a:r>
              <a:rPr lang="de-DE" sz="1400" dirty="0" err="1">
                <a:solidFill>
                  <a:srgbClr val="53504F"/>
                </a:solidFill>
                <a:latin typeface="+mn-lt"/>
              </a:rPr>
              <a:t>here</a:t>
            </a:r>
            <a:r>
              <a:rPr lang="de-DE" sz="1400" dirty="0">
                <a:solidFill>
                  <a:srgbClr val="53504F"/>
                </a:solidFill>
                <a:latin typeface="+mn-lt"/>
              </a:rPr>
              <a:t>, </a:t>
            </a:r>
            <a:r>
              <a:rPr lang="de-DE" sz="1400" dirty="0" err="1">
                <a:solidFill>
                  <a:srgbClr val="53504F"/>
                </a:solidFill>
                <a:latin typeface="+mn-lt"/>
              </a:rPr>
              <a:t>your</a:t>
            </a:r>
            <a:r>
              <a:rPr lang="de-DE" sz="1400" dirty="0">
                <a:solidFill>
                  <a:srgbClr val="53504F"/>
                </a:solidFill>
                <a:latin typeface="+mn-lt"/>
              </a:rPr>
              <a:t> </a:t>
            </a:r>
            <a:r>
              <a:rPr lang="de-DE" sz="1400" dirty="0" err="1">
                <a:solidFill>
                  <a:srgbClr val="53504F"/>
                </a:solidFill>
                <a:latin typeface="+mn-lt"/>
              </a:rPr>
              <a:t>text</a:t>
            </a:r>
            <a:r>
              <a:rPr lang="de-DE" sz="1400" dirty="0">
                <a:solidFill>
                  <a:srgbClr val="53504F"/>
                </a:solidFill>
                <a:latin typeface="+mn-lt"/>
              </a:rPr>
              <a:t>, </a:t>
            </a:r>
            <a:r>
              <a:rPr lang="de-DE" sz="1400" dirty="0" err="1">
                <a:solidFill>
                  <a:srgbClr val="53504F"/>
                </a:solidFill>
                <a:latin typeface="+mn-lt"/>
              </a:rPr>
              <a:t>here</a:t>
            </a:r>
            <a:r>
              <a:rPr lang="de-DE" sz="1400" dirty="0">
                <a:solidFill>
                  <a:srgbClr val="53504F"/>
                </a:solidFill>
                <a:latin typeface="+mn-lt"/>
              </a:rPr>
              <a:t>, </a:t>
            </a:r>
            <a:r>
              <a:rPr lang="de-DE" sz="1400" dirty="0" err="1">
                <a:solidFill>
                  <a:srgbClr val="53504F"/>
                </a:solidFill>
                <a:latin typeface="+mn-lt"/>
              </a:rPr>
              <a:t>your</a:t>
            </a:r>
            <a:r>
              <a:rPr lang="de-DE" sz="1400" dirty="0">
                <a:solidFill>
                  <a:srgbClr val="53504F"/>
                </a:solidFill>
                <a:latin typeface="+mn-lt"/>
              </a:rPr>
              <a:t> </a:t>
            </a:r>
            <a:r>
              <a:rPr lang="de-DE" sz="1400" dirty="0" err="1">
                <a:solidFill>
                  <a:srgbClr val="53504F"/>
                </a:solidFill>
                <a:latin typeface="+mn-lt"/>
              </a:rPr>
              <a:t>text</a:t>
            </a:r>
            <a:r>
              <a:rPr lang="de-DE" sz="1400" dirty="0">
                <a:solidFill>
                  <a:srgbClr val="53504F"/>
                </a:solidFill>
                <a:latin typeface="+mn-lt"/>
              </a:rPr>
              <a:t> </a:t>
            </a:r>
            <a:r>
              <a:rPr lang="de-DE" sz="1400" dirty="0" err="1">
                <a:solidFill>
                  <a:srgbClr val="53504F"/>
                </a:solidFill>
                <a:latin typeface="+mn-lt"/>
              </a:rPr>
              <a:t>here</a:t>
            </a:r>
            <a:r>
              <a:rPr lang="de-DE" sz="1400" dirty="0">
                <a:solidFill>
                  <a:srgbClr val="53504F"/>
                </a:solidFill>
                <a:latin typeface="+mn-lt"/>
              </a:rPr>
              <a:t>, </a:t>
            </a:r>
            <a:r>
              <a:rPr lang="de-DE" sz="1400" dirty="0" err="1">
                <a:solidFill>
                  <a:srgbClr val="53504F"/>
                </a:solidFill>
                <a:latin typeface="+mn-lt"/>
              </a:rPr>
              <a:t>your</a:t>
            </a:r>
            <a:r>
              <a:rPr lang="de-DE" sz="1400" dirty="0">
                <a:solidFill>
                  <a:srgbClr val="53504F"/>
                </a:solidFill>
                <a:latin typeface="+mn-lt"/>
              </a:rPr>
              <a:t> </a:t>
            </a:r>
            <a:r>
              <a:rPr lang="de-DE" sz="1400" dirty="0" err="1">
                <a:solidFill>
                  <a:srgbClr val="53504F"/>
                </a:solidFill>
                <a:latin typeface="+mn-lt"/>
              </a:rPr>
              <a:t>text</a:t>
            </a:r>
            <a:r>
              <a:rPr lang="de-DE" sz="1400" dirty="0">
                <a:solidFill>
                  <a:srgbClr val="53504F"/>
                </a:solidFill>
                <a:latin typeface="+mn-lt"/>
              </a:rPr>
              <a:t> </a:t>
            </a:r>
            <a:r>
              <a:rPr lang="de-DE" sz="1400" dirty="0" err="1">
                <a:solidFill>
                  <a:srgbClr val="53504F"/>
                </a:solidFill>
                <a:latin typeface="+mn-lt"/>
              </a:rPr>
              <a:t>here</a:t>
            </a:r>
            <a:r>
              <a:rPr lang="de-DE" sz="1400" dirty="0">
                <a:solidFill>
                  <a:srgbClr val="53504F"/>
                </a:solidFill>
                <a:latin typeface="+mn-lt"/>
              </a:rPr>
              <a:t>...</a:t>
            </a:r>
          </a:p>
        </p:txBody>
      </p:sp>
      <p:sp>
        <p:nvSpPr>
          <p:cNvPr id="28" name="Textfeld 27"/>
          <p:cNvSpPr txBox="1"/>
          <p:nvPr userDrawn="1"/>
        </p:nvSpPr>
        <p:spPr>
          <a:xfrm>
            <a:off x="5220072" y="2564904"/>
            <a:ext cx="1728000" cy="1169551"/>
          </a:xfrm>
          <a:prstGeom prst="rect">
            <a:avLst/>
          </a:prstGeom>
          <a:noFill/>
        </p:spPr>
        <p:txBody>
          <a:bodyPr wrap="square" rtlCol="0">
            <a:spAutoFit/>
          </a:bodyPr>
          <a:lstStyle/>
          <a:p>
            <a:r>
              <a:rPr lang="de-DE" sz="1400" dirty="0" err="1">
                <a:solidFill>
                  <a:srgbClr val="53504F"/>
                </a:solidFill>
                <a:latin typeface="+mn-lt"/>
              </a:rPr>
              <a:t>Your</a:t>
            </a:r>
            <a:r>
              <a:rPr lang="de-DE" sz="1400" dirty="0">
                <a:solidFill>
                  <a:srgbClr val="53504F"/>
                </a:solidFill>
                <a:latin typeface="+mn-lt"/>
              </a:rPr>
              <a:t> </a:t>
            </a:r>
            <a:r>
              <a:rPr lang="de-DE" sz="1400" dirty="0" err="1">
                <a:solidFill>
                  <a:srgbClr val="53504F"/>
                </a:solidFill>
                <a:latin typeface="+mn-lt"/>
              </a:rPr>
              <a:t>text</a:t>
            </a:r>
            <a:r>
              <a:rPr lang="de-DE" sz="1400" dirty="0">
                <a:solidFill>
                  <a:srgbClr val="53504F"/>
                </a:solidFill>
                <a:latin typeface="+mn-lt"/>
              </a:rPr>
              <a:t> </a:t>
            </a:r>
            <a:r>
              <a:rPr lang="de-DE" sz="1400" dirty="0" err="1">
                <a:solidFill>
                  <a:srgbClr val="53504F"/>
                </a:solidFill>
                <a:latin typeface="+mn-lt"/>
              </a:rPr>
              <a:t>here</a:t>
            </a:r>
            <a:r>
              <a:rPr lang="de-DE" sz="1400" dirty="0">
                <a:solidFill>
                  <a:srgbClr val="53504F"/>
                </a:solidFill>
                <a:latin typeface="+mn-lt"/>
              </a:rPr>
              <a:t>, </a:t>
            </a:r>
            <a:r>
              <a:rPr lang="de-DE" sz="1400" dirty="0" err="1">
                <a:solidFill>
                  <a:srgbClr val="53504F"/>
                </a:solidFill>
                <a:latin typeface="+mn-lt"/>
              </a:rPr>
              <a:t>your</a:t>
            </a:r>
            <a:r>
              <a:rPr lang="de-DE" sz="1400" dirty="0">
                <a:solidFill>
                  <a:srgbClr val="53504F"/>
                </a:solidFill>
                <a:latin typeface="+mn-lt"/>
              </a:rPr>
              <a:t> </a:t>
            </a:r>
            <a:r>
              <a:rPr lang="de-DE" sz="1400" dirty="0" err="1">
                <a:solidFill>
                  <a:srgbClr val="53504F"/>
                </a:solidFill>
                <a:latin typeface="+mn-lt"/>
              </a:rPr>
              <a:t>text</a:t>
            </a:r>
            <a:r>
              <a:rPr lang="de-DE" sz="1400" dirty="0">
                <a:solidFill>
                  <a:srgbClr val="53504F"/>
                </a:solidFill>
                <a:latin typeface="+mn-lt"/>
              </a:rPr>
              <a:t> </a:t>
            </a:r>
            <a:r>
              <a:rPr lang="de-DE" sz="1400" dirty="0" err="1">
                <a:solidFill>
                  <a:srgbClr val="53504F"/>
                </a:solidFill>
                <a:latin typeface="+mn-lt"/>
              </a:rPr>
              <a:t>here</a:t>
            </a:r>
            <a:r>
              <a:rPr lang="de-DE" sz="1400" dirty="0">
                <a:solidFill>
                  <a:srgbClr val="53504F"/>
                </a:solidFill>
                <a:latin typeface="+mn-lt"/>
              </a:rPr>
              <a:t>, </a:t>
            </a:r>
            <a:r>
              <a:rPr lang="de-DE" sz="1400" dirty="0" err="1">
                <a:solidFill>
                  <a:srgbClr val="53504F"/>
                </a:solidFill>
                <a:latin typeface="+mn-lt"/>
              </a:rPr>
              <a:t>your</a:t>
            </a:r>
            <a:r>
              <a:rPr lang="de-DE" sz="1400" dirty="0">
                <a:solidFill>
                  <a:srgbClr val="53504F"/>
                </a:solidFill>
                <a:latin typeface="+mn-lt"/>
              </a:rPr>
              <a:t> </a:t>
            </a:r>
            <a:r>
              <a:rPr lang="de-DE" sz="1400" dirty="0" err="1">
                <a:solidFill>
                  <a:srgbClr val="53504F"/>
                </a:solidFill>
                <a:latin typeface="+mn-lt"/>
              </a:rPr>
              <a:t>text</a:t>
            </a:r>
            <a:r>
              <a:rPr lang="de-DE" sz="1400" dirty="0">
                <a:solidFill>
                  <a:srgbClr val="53504F"/>
                </a:solidFill>
                <a:latin typeface="+mn-lt"/>
              </a:rPr>
              <a:t> </a:t>
            </a:r>
            <a:r>
              <a:rPr lang="de-DE" sz="1400" dirty="0" err="1">
                <a:solidFill>
                  <a:srgbClr val="53504F"/>
                </a:solidFill>
                <a:latin typeface="+mn-lt"/>
              </a:rPr>
              <a:t>here</a:t>
            </a:r>
            <a:r>
              <a:rPr lang="de-DE" sz="1400" dirty="0">
                <a:solidFill>
                  <a:srgbClr val="53504F"/>
                </a:solidFill>
                <a:latin typeface="+mn-lt"/>
              </a:rPr>
              <a:t>, </a:t>
            </a:r>
            <a:r>
              <a:rPr lang="de-DE" sz="1400" dirty="0" err="1">
                <a:solidFill>
                  <a:srgbClr val="53504F"/>
                </a:solidFill>
                <a:latin typeface="+mn-lt"/>
              </a:rPr>
              <a:t>your</a:t>
            </a:r>
            <a:r>
              <a:rPr lang="de-DE" sz="1400" dirty="0">
                <a:solidFill>
                  <a:srgbClr val="53504F"/>
                </a:solidFill>
                <a:latin typeface="+mn-lt"/>
              </a:rPr>
              <a:t> </a:t>
            </a:r>
            <a:r>
              <a:rPr lang="de-DE" sz="1400" dirty="0" err="1">
                <a:solidFill>
                  <a:srgbClr val="53504F"/>
                </a:solidFill>
                <a:latin typeface="+mn-lt"/>
              </a:rPr>
              <a:t>text</a:t>
            </a:r>
            <a:r>
              <a:rPr lang="de-DE" sz="1400" dirty="0">
                <a:solidFill>
                  <a:srgbClr val="53504F"/>
                </a:solidFill>
                <a:latin typeface="+mn-lt"/>
              </a:rPr>
              <a:t>, </a:t>
            </a:r>
            <a:r>
              <a:rPr lang="de-DE" sz="1400" dirty="0" err="1">
                <a:solidFill>
                  <a:srgbClr val="53504F"/>
                </a:solidFill>
                <a:latin typeface="+mn-lt"/>
              </a:rPr>
              <a:t>here</a:t>
            </a:r>
            <a:r>
              <a:rPr lang="de-DE" sz="1400" dirty="0">
                <a:solidFill>
                  <a:srgbClr val="53504F"/>
                </a:solidFill>
                <a:latin typeface="+mn-lt"/>
              </a:rPr>
              <a:t>, </a:t>
            </a:r>
            <a:r>
              <a:rPr lang="de-DE" sz="1400" dirty="0" err="1">
                <a:solidFill>
                  <a:srgbClr val="53504F"/>
                </a:solidFill>
                <a:latin typeface="+mn-lt"/>
              </a:rPr>
              <a:t>your</a:t>
            </a:r>
            <a:r>
              <a:rPr lang="de-DE" sz="1400" dirty="0">
                <a:solidFill>
                  <a:srgbClr val="53504F"/>
                </a:solidFill>
                <a:latin typeface="+mn-lt"/>
              </a:rPr>
              <a:t> </a:t>
            </a:r>
            <a:r>
              <a:rPr lang="de-DE" sz="1400" dirty="0" err="1">
                <a:solidFill>
                  <a:srgbClr val="53504F"/>
                </a:solidFill>
                <a:latin typeface="+mn-lt"/>
              </a:rPr>
              <a:t>text</a:t>
            </a:r>
            <a:r>
              <a:rPr lang="de-DE" sz="1400" dirty="0">
                <a:solidFill>
                  <a:srgbClr val="53504F"/>
                </a:solidFill>
                <a:latin typeface="+mn-lt"/>
              </a:rPr>
              <a:t> </a:t>
            </a:r>
            <a:r>
              <a:rPr lang="de-DE" sz="1400" dirty="0" err="1">
                <a:solidFill>
                  <a:srgbClr val="53504F"/>
                </a:solidFill>
                <a:latin typeface="+mn-lt"/>
              </a:rPr>
              <a:t>here</a:t>
            </a:r>
            <a:r>
              <a:rPr lang="de-DE" sz="1400" dirty="0">
                <a:solidFill>
                  <a:srgbClr val="53504F"/>
                </a:solidFill>
                <a:latin typeface="+mn-lt"/>
              </a:rPr>
              <a:t>, </a:t>
            </a:r>
            <a:r>
              <a:rPr lang="de-DE" sz="1400" dirty="0" err="1">
                <a:solidFill>
                  <a:srgbClr val="53504F"/>
                </a:solidFill>
                <a:latin typeface="+mn-lt"/>
              </a:rPr>
              <a:t>your</a:t>
            </a:r>
            <a:r>
              <a:rPr lang="de-DE" sz="1400" dirty="0">
                <a:solidFill>
                  <a:srgbClr val="53504F"/>
                </a:solidFill>
                <a:latin typeface="+mn-lt"/>
              </a:rPr>
              <a:t> </a:t>
            </a:r>
            <a:r>
              <a:rPr lang="de-DE" sz="1400" dirty="0" err="1">
                <a:solidFill>
                  <a:srgbClr val="53504F"/>
                </a:solidFill>
                <a:latin typeface="+mn-lt"/>
              </a:rPr>
              <a:t>text</a:t>
            </a:r>
            <a:r>
              <a:rPr lang="de-DE" sz="1400" dirty="0">
                <a:solidFill>
                  <a:srgbClr val="53504F"/>
                </a:solidFill>
                <a:latin typeface="+mn-lt"/>
              </a:rPr>
              <a:t> </a:t>
            </a:r>
            <a:r>
              <a:rPr lang="de-DE" sz="1400" dirty="0" err="1">
                <a:solidFill>
                  <a:srgbClr val="53504F"/>
                </a:solidFill>
                <a:latin typeface="+mn-lt"/>
              </a:rPr>
              <a:t>here</a:t>
            </a:r>
            <a:r>
              <a:rPr lang="de-DE" sz="1400" dirty="0">
                <a:solidFill>
                  <a:srgbClr val="53504F"/>
                </a:solidFill>
                <a:latin typeface="+mn-lt"/>
              </a:rPr>
              <a:t>...</a:t>
            </a:r>
          </a:p>
        </p:txBody>
      </p:sp>
      <p:sp>
        <p:nvSpPr>
          <p:cNvPr id="29" name="Textfeld 28"/>
          <p:cNvSpPr txBox="1"/>
          <p:nvPr userDrawn="1"/>
        </p:nvSpPr>
        <p:spPr>
          <a:xfrm>
            <a:off x="7092280" y="2564904"/>
            <a:ext cx="1728000" cy="1169551"/>
          </a:xfrm>
          <a:prstGeom prst="rect">
            <a:avLst/>
          </a:prstGeom>
          <a:noFill/>
        </p:spPr>
        <p:txBody>
          <a:bodyPr wrap="square" rtlCol="0">
            <a:spAutoFit/>
          </a:bodyPr>
          <a:lstStyle/>
          <a:p>
            <a:r>
              <a:rPr lang="de-DE" sz="1400" dirty="0" err="1">
                <a:solidFill>
                  <a:srgbClr val="53504F"/>
                </a:solidFill>
                <a:latin typeface="+mn-lt"/>
              </a:rPr>
              <a:t>Your</a:t>
            </a:r>
            <a:r>
              <a:rPr lang="de-DE" sz="1400" dirty="0">
                <a:solidFill>
                  <a:srgbClr val="53504F"/>
                </a:solidFill>
                <a:latin typeface="+mn-lt"/>
              </a:rPr>
              <a:t> </a:t>
            </a:r>
            <a:r>
              <a:rPr lang="de-DE" sz="1400" dirty="0" err="1">
                <a:solidFill>
                  <a:srgbClr val="53504F"/>
                </a:solidFill>
                <a:latin typeface="+mn-lt"/>
              </a:rPr>
              <a:t>text</a:t>
            </a:r>
            <a:r>
              <a:rPr lang="de-DE" sz="1400" dirty="0">
                <a:solidFill>
                  <a:srgbClr val="53504F"/>
                </a:solidFill>
                <a:latin typeface="+mn-lt"/>
              </a:rPr>
              <a:t> </a:t>
            </a:r>
            <a:r>
              <a:rPr lang="de-DE" sz="1400" dirty="0" err="1">
                <a:solidFill>
                  <a:srgbClr val="53504F"/>
                </a:solidFill>
                <a:latin typeface="+mn-lt"/>
              </a:rPr>
              <a:t>here</a:t>
            </a:r>
            <a:r>
              <a:rPr lang="de-DE" sz="1400" dirty="0">
                <a:solidFill>
                  <a:srgbClr val="53504F"/>
                </a:solidFill>
                <a:latin typeface="+mn-lt"/>
              </a:rPr>
              <a:t>, </a:t>
            </a:r>
            <a:r>
              <a:rPr lang="de-DE" sz="1400" dirty="0" err="1">
                <a:solidFill>
                  <a:srgbClr val="53504F"/>
                </a:solidFill>
                <a:latin typeface="+mn-lt"/>
              </a:rPr>
              <a:t>your</a:t>
            </a:r>
            <a:r>
              <a:rPr lang="de-DE" sz="1400" dirty="0">
                <a:solidFill>
                  <a:srgbClr val="53504F"/>
                </a:solidFill>
                <a:latin typeface="+mn-lt"/>
              </a:rPr>
              <a:t> </a:t>
            </a:r>
            <a:r>
              <a:rPr lang="de-DE" sz="1400" dirty="0" err="1">
                <a:solidFill>
                  <a:srgbClr val="53504F"/>
                </a:solidFill>
                <a:latin typeface="+mn-lt"/>
              </a:rPr>
              <a:t>text</a:t>
            </a:r>
            <a:r>
              <a:rPr lang="de-DE" sz="1400" dirty="0">
                <a:solidFill>
                  <a:srgbClr val="53504F"/>
                </a:solidFill>
                <a:latin typeface="+mn-lt"/>
              </a:rPr>
              <a:t> </a:t>
            </a:r>
            <a:r>
              <a:rPr lang="de-DE" sz="1400" dirty="0" err="1">
                <a:solidFill>
                  <a:srgbClr val="53504F"/>
                </a:solidFill>
                <a:latin typeface="+mn-lt"/>
              </a:rPr>
              <a:t>here</a:t>
            </a:r>
            <a:r>
              <a:rPr lang="de-DE" sz="1400" dirty="0">
                <a:solidFill>
                  <a:srgbClr val="53504F"/>
                </a:solidFill>
                <a:latin typeface="+mn-lt"/>
              </a:rPr>
              <a:t>, </a:t>
            </a:r>
            <a:r>
              <a:rPr lang="de-DE" sz="1400" dirty="0" err="1">
                <a:solidFill>
                  <a:srgbClr val="53504F"/>
                </a:solidFill>
                <a:latin typeface="+mn-lt"/>
              </a:rPr>
              <a:t>your</a:t>
            </a:r>
            <a:r>
              <a:rPr lang="de-DE" sz="1400" dirty="0">
                <a:solidFill>
                  <a:srgbClr val="53504F"/>
                </a:solidFill>
                <a:latin typeface="+mn-lt"/>
              </a:rPr>
              <a:t> </a:t>
            </a:r>
            <a:r>
              <a:rPr lang="de-DE" sz="1400" dirty="0" err="1">
                <a:solidFill>
                  <a:srgbClr val="53504F"/>
                </a:solidFill>
                <a:latin typeface="+mn-lt"/>
              </a:rPr>
              <a:t>text</a:t>
            </a:r>
            <a:r>
              <a:rPr lang="de-DE" sz="1400" dirty="0">
                <a:solidFill>
                  <a:srgbClr val="53504F"/>
                </a:solidFill>
                <a:latin typeface="+mn-lt"/>
              </a:rPr>
              <a:t> </a:t>
            </a:r>
            <a:r>
              <a:rPr lang="de-DE" sz="1400" dirty="0" err="1">
                <a:solidFill>
                  <a:srgbClr val="53504F"/>
                </a:solidFill>
                <a:latin typeface="+mn-lt"/>
              </a:rPr>
              <a:t>here</a:t>
            </a:r>
            <a:r>
              <a:rPr lang="de-DE" sz="1400" dirty="0">
                <a:solidFill>
                  <a:srgbClr val="53504F"/>
                </a:solidFill>
                <a:latin typeface="+mn-lt"/>
              </a:rPr>
              <a:t>, </a:t>
            </a:r>
            <a:r>
              <a:rPr lang="de-DE" sz="1400" dirty="0" err="1">
                <a:solidFill>
                  <a:srgbClr val="53504F"/>
                </a:solidFill>
                <a:latin typeface="+mn-lt"/>
              </a:rPr>
              <a:t>your</a:t>
            </a:r>
            <a:r>
              <a:rPr lang="de-DE" sz="1400" dirty="0">
                <a:solidFill>
                  <a:srgbClr val="53504F"/>
                </a:solidFill>
                <a:latin typeface="+mn-lt"/>
              </a:rPr>
              <a:t> </a:t>
            </a:r>
            <a:r>
              <a:rPr lang="de-DE" sz="1400" dirty="0" err="1">
                <a:solidFill>
                  <a:srgbClr val="53504F"/>
                </a:solidFill>
                <a:latin typeface="+mn-lt"/>
              </a:rPr>
              <a:t>text</a:t>
            </a:r>
            <a:r>
              <a:rPr lang="de-DE" sz="1400" dirty="0">
                <a:solidFill>
                  <a:srgbClr val="53504F"/>
                </a:solidFill>
                <a:latin typeface="+mn-lt"/>
              </a:rPr>
              <a:t>, </a:t>
            </a:r>
            <a:r>
              <a:rPr lang="de-DE" sz="1400" dirty="0" err="1">
                <a:solidFill>
                  <a:srgbClr val="53504F"/>
                </a:solidFill>
                <a:latin typeface="+mn-lt"/>
              </a:rPr>
              <a:t>here</a:t>
            </a:r>
            <a:r>
              <a:rPr lang="de-DE" sz="1400" dirty="0">
                <a:solidFill>
                  <a:srgbClr val="53504F"/>
                </a:solidFill>
                <a:latin typeface="+mn-lt"/>
              </a:rPr>
              <a:t>, </a:t>
            </a:r>
            <a:r>
              <a:rPr lang="de-DE" sz="1400" dirty="0" err="1">
                <a:solidFill>
                  <a:srgbClr val="53504F"/>
                </a:solidFill>
                <a:latin typeface="+mn-lt"/>
              </a:rPr>
              <a:t>your</a:t>
            </a:r>
            <a:r>
              <a:rPr lang="de-DE" sz="1400" dirty="0">
                <a:solidFill>
                  <a:srgbClr val="53504F"/>
                </a:solidFill>
                <a:latin typeface="+mn-lt"/>
              </a:rPr>
              <a:t> </a:t>
            </a:r>
            <a:r>
              <a:rPr lang="de-DE" sz="1400" dirty="0" err="1">
                <a:solidFill>
                  <a:srgbClr val="53504F"/>
                </a:solidFill>
                <a:latin typeface="+mn-lt"/>
              </a:rPr>
              <a:t>text</a:t>
            </a:r>
            <a:r>
              <a:rPr lang="de-DE" sz="1400" dirty="0">
                <a:solidFill>
                  <a:srgbClr val="53504F"/>
                </a:solidFill>
                <a:latin typeface="+mn-lt"/>
              </a:rPr>
              <a:t> </a:t>
            </a:r>
            <a:r>
              <a:rPr lang="de-DE" sz="1400" dirty="0" err="1">
                <a:solidFill>
                  <a:srgbClr val="53504F"/>
                </a:solidFill>
                <a:latin typeface="+mn-lt"/>
              </a:rPr>
              <a:t>here</a:t>
            </a:r>
            <a:r>
              <a:rPr lang="de-DE" sz="1400" dirty="0">
                <a:solidFill>
                  <a:srgbClr val="53504F"/>
                </a:solidFill>
                <a:latin typeface="+mn-lt"/>
              </a:rPr>
              <a:t>, </a:t>
            </a:r>
            <a:r>
              <a:rPr lang="de-DE" sz="1400" dirty="0" err="1">
                <a:solidFill>
                  <a:srgbClr val="53504F"/>
                </a:solidFill>
                <a:latin typeface="+mn-lt"/>
              </a:rPr>
              <a:t>your</a:t>
            </a:r>
            <a:r>
              <a:rPr lang="de-DE" sz="1400" dirty="0">
                <a:solidFill>
                  <a:srgbClr val="53504F"/>
                </a:solidFill>
                <a:latin typeface="+mn-lt"/>
              </a:rPr>
              <a:t> </a:t>
            </a:r>
            <a:r>
              <a:rPr lang="de-DE" sz="1400" dirty="0" err="1">
                <a:solidFill>
                  <a:srgbClr val="53504F"/>
                </a:solidFill>
                <a:latin typeface="+mn-lt"/>
              </a:rPr>
              <a:t>text</a:t>
            </a:r>
            <a:r>
              <a:rPr lang="de-DE" sz="1400" dirty="0">
                <a:solidFill>
                  <a:srgbClr val="53504F"/>
                </a:solidFill>
                <a:latin typeface="+mn-lt"/>
              </a:rPr>
              <a:t> </a:t>
            </a:r>
            <a:r>
              <a:rPr lang="de-DE" sz="1400" dirty="0" err="1">
                <a:solidFill>
                  <a:srgbClr val="53504F"/>
                </a:solidFill>
                <a:latin typeface="+mn-lt"/>
              </a:rPr>
              <a:t>here</a:t>
            </a:r>
            <a:r>
              <a:rPr lang="de-DE" sz="1400" dirty="0">
                <a:solidFill>
                  <a:srgbClr val="53504F"/>
                </a:solidFill>
                <a:latin typeface="+mn-lt"/>
              </a:rPr>
              <a:t>...</a:t>
            </a:r>
          </a:p>
        </p:txBody>
      </p:sp>
    </p:spTree>
    <p:extLst>
      <p:ext uri="{BB962C8B-B14F-4D97-AF65-F5344CB8AC3E}">
        <p14:creationId xmlns:p14="http://schemas.microsoft.com/office/powerpoint/2010/main" val="48270694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lumns Char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dirty="0" smtClean="0"/>
              <a:t>Columns chart showing values</a:t>
            </a:r>
            <a:endParaRPr lang="de-DE" dirty="0"/>
          </a:p>
        </p:txBody>
      </p:sp>
      <p:grpSp>
        <p:nvGrpSpPr>
          <p:cNvPr id="9" name="Group 2"/>
          <p:cNvGrpSpPr>
            <a:grpSpLocks/>
          </p:cNvGrpSpPr>
          <p:nvPr userDrawn="1"/>
        </p:nvGrpSpPr>
        <p:grpSpPr bwMode="auto">
          <a:xfrm>
            <a:off x="1944688" y="2239963"/>
            <a:ext cx="5229225" cy="3926455"/>
            <a:chOff x="1225" y="967"/>
            <a:chExt cx="3294" cy="2793"/>
          </a:xfrm>
        </p:grpSpPr>
        <p:sp>
          <p:nvSpPr>
            <p:cNvPr id="10" name="Line 3"/>
            <p:cNvSpPr>
              <a:spLocks noChangeShapeType="1"/>
            </p:cNvSpPr>
            <p:nvPr/>
          </p:nvSpPr>
          <p:spPr bwMode="auto">
            <a:xfrm>
              <a:off x="1260" y="970"/>
              <a:ext cx="3244" cy="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de-DE"/>
            </a:p>
          </p:txBody>
        </p:sp>
        <p:sp>
          <p:nvSpPr>
            <p:cNvPr id="11" name="Line 4"/>
            <p:cNvSpPr>
              <a:spLocks noChangeShapeType="1"/>
            </p:cNvSpPr>
            <p:nvPr/>
          </p:nvSpPr>
          <p:spPr bwMode="auto">
            <a:xfrm>
              <a:off x="1275" y="3542"/>
              <a:ext cx="3244" cy="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de-DE"/>
            </a:p>
          </p:txBody>
        </p:sp>
        <p:sp>
          <p:nvSpPr>
            <p:cNvPr id="12" name="Text Box 5"/>
            <p:cNvSpPr txBox="1">
              <a:spLocks noChangeArrowheads="1"/>
            </p:cNvSpPr>
            <p:nvPr/>
          </p:nvSpPr>
          <p:spPr bwMode="auto">
            <a:xfrm>
              <a:off x="1229" y="3585"/>
              <a:ext cx="856" cy="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sz="1600">
                  <a:solidFill>
                    <a:srgbClr val="000000"/>
                  </a:solidFill>
                  <a:latin typeface="Arial" pitchFamily="34" charset="0"/>
                </a:defRPr>
              </a:lvl1pPr>
              <a:lvl2pPr marL="742950" indent="-285750" eaLnBrk="0" hangingPunct="0">
                <a:defRPr sz="1600">
                  <a:solidFill>
                    <a:srgbClr val="000000"/>
                  </a:solidFill>
                  <a:latin typeface="Arial" pitchFamily="34" charset="0"/>
                </a:defRPr>
              </a:lvl2pPr>
              <a:lvl3pPr marL="1143000" indent="-228600" eaLnBrk="0" hangingPunct="0">
                <a:defRPr sz="1600">
                  <a:solidFill>
                    <a:srgbClr val="000000"/>
                  </a:solidFill>
                  <a:latin typeface="Arial" pitchFamily="34" charset="0"/>
                </a:defRPr>
              </a:lvl3pPr>
              <a:lvl4pPr marL="1600200" indent="-228600" eaLnBrk="0" hangingPunct="0">
                <a:defRPr sz="1600">
                  <a:solidFill>
                    <a:srgbClr val="000000"/>
                  </a:solidFill>
                  <a:latin typeface="Arial" pitchFamily="34" charset="0"/>
                </a:defRPr>
              </a:lvl4pPr>
              <a:lvl5pPr marL="2057400" indent="-228600" eaLnBrk="0" hangingPunct="0">
                <a:defRPr sz="1600">
                  <a:solidFill>
                    <a:srgbClr val="000000"/>
                  </a:solidFill>
                  <a:latin typeface="Arial" pitchFamily="34" charset="0"/>
                </a:defRPr>
              </a:lvl5pPr>
              <a:lvl6pPr marL="2514600" indent="-228600" eaLnBrk="0" fontAlgn="base" hangingPunct="0">
                <a:spcBef>
                  <a:spcPct val="0"/>
                </a:spcBef>
                <a:spcAft>
                  <a:spcPct val="0"/>
                </a:spcAft>
                <a:defRPr sz="1600">
                  <a:solidFill>
                    <a:srgbClr val="000000"/>
                  </a:solidFill>
                  <a:latin typeface="Arial" pitchFamily="34" charset="0"/>
                </a:defRPr>
              </a:lvl6pPr>
              <a:lvl7pPr marL="2971800" indent="-228600" eaLnBrk="0" fontAlgn="base" hangingPunct="0">
                <a:spcBef>
                  <a:spcPct val="0"/>
                </a:spcBef>
                <a:spcAft>
                  <a:spcPct val="0"/>
                </a:spcAft>
                <a:defRPr sz="1600">
                  <a:solidFill>
                    <a:srgbClr val="000000"/>
                  </a:solidFill>
                  <a:latin typeface="Arial" pitchFamily="34" charset="0"/>
                </a:defRPr>
              </a:lvl7pPr>
              <a:lvl8pPr marL="3429000" indent="-228600" eaLnBrk="0" fontAlgn="base" hangingPunct="0">
                <a:spcBef>
                  <a:spcPct val="0"/>
                </a:spcBef>
                <a:spcAft>
                  <a:spcPct val="0"/>
                </a:spcAft>
                <a:defRPr sz="1600">
                  <a:solidFill>
                    <a:srgbClr val="000000"/>
                  </a:solidFill>
                  <a:latin typeface="Arial" pitchFamily="34" charset="0"/>
                </a:defRPr>
              </a:lvl8pPr>
              <a:lvl9pPr marL="3886200" indent="-228600" eaLnBrk="0" fontAlgn="base" hangingPunct="0">
                <a:spcBef>
                  <a:spcPct val="0"/>
                </a:spcBef>
                <a:spcAft>
                  <a:spcPct val="0"/>
                </a:spcAft>
                <a:defRPr sz="1600">
                  <a:solidFill>
                    <a:srgbClr val="000000"/>
                  </a:solidFill>
                  <a:latin typeface="Arial" pitchFamily="34" charset="0"/>
                </a:defRPr>
              </a:lvl9pPr>
            </a:lstStyle>
            <a:p>
              <a:pPr eaLnBrk="1" hangingPunct="1"/>
              <a:r>
                <a:rPr lang="en-GB" sz="1000" dirty="0">
                  <a:solidFill>
                    <a:schemeClr val="accent2"/>
                  </a:solidFill>
                  <a:latin typeface="Roboto"/>
                  <a:ea typeface="Roboto"/>
                  <a:cs typeface="Roboto"/>
                </a:rPr>
                <a:t>Source: </a:t>
              </a:r>
              <a:r>
                <a:rPr lang="en-GB" sz="1000" dirty="0" smtClean="0">
                  <a:solidFill>
                    <a:schemeClr val="accent2"/>
                  </a:solidFill>
                  <a:latin typeface="Roboto"/>
                  <a:ea typeface="Roboto"/>
                  <a:cs typeface="Roboto"/>
                </a:rPr>
                <a:t>ICMPD 2011</a:t>
              </a:r>
              <a:endParaRPr lang="en-GB" sz="1000" dirty="0">
                <a:solidFill>
                  <a:schemeClr val="accent2"/>
                </a:solidFill>
                <a:latin typeface="Roboto"/>
                <a:ea typeface="Roboto"/>
                <a:cs typeface="Roboto"/>
              </a:endParaRPr>
            </a:p>
          </p:txBody>
        </p:sp>
        <p:sp>
          <p:nvSpPr>
            <p:cNvPr id="13" name="Rectangle 6"/>
            <p:cNvSpPr>
              <a:spLocks noChangeArrowheads="1"/>
            </p:cNvSpPr>
            <p:nvPr/>
          </p:nvSpPr>
          <p:spPr bwMode="auto">
            <a:xfrm>
              <a:off x="1225" y="967"/>
              <a:ext cx="2935" cy="383"/>
            </a:xfrm>
            <a:prstGeom prst="rect">
              <a:avLst/>
            </a:prstGeom>
            <a:noFill/>
            <a:ln>
              <a:noFill/>
            </a:ln>
            <a:effectLst/>
            <a:extLst>
              <a:ext uri="{909E8E84-426E-40dd-AFC4-6F175D3DCCD1}">
                <a14:hiddenFill xmlns:a14="http://schemas.microsoft.com/office/drawing/2010/main" xmlns="">
                  <a:solidFill>
                    <a:srgbClr val="EAEAEA"/>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72000" tIns="72000" rIns="72000" bIns="72000"/>
            <a:lstStyle/>
            <a:p>
              <a:r>
                <a:rPr lang="en-GB" sz="1600" b="1" dirty="0">
                  <a:solidFill>
                    <a:schemeClr val="accent2"/>
                  </a:solidFill>
                  <a:latin typeface="+mj-lt"/>
                  <a:ea typeface="Roboto"/>
                  <a:cs typeface="Roboto"/>
                </a:rPr>
                <a:t>Chart title</a:t>
              </a:r>
            </a:p>
            <a:p>
              <a:r>
                <a:rPr lang="en-GB" sz="1600" dirty="0">
                  <a:solidFill>
                    <a:schemeClr val="accent2"/>
                  </a:solidFill>
                  <a:latin typeface="+mn-lt"/>
                  <a:ea typeface="Roboto"/>
                  <a:cs typeface="Roboto"/>
                </a:rPr>
                <a:t>Value unit</a:t>
              </a:r>
            </a:p>
          </p:txBody>
        </p:sp>
      </p:grpSp>
      <p:graphicFrame>
        <p:nvGraphicFramePr>
          <p:cNvPr id="14" name="Object 7"/>
          <p:cNvGraphicFramePr>
            <a:graphicFrameLocks noChangeAspect="1"/>
          </p:cNvGraphicFramePr>
          <p:nvPr userDrawn="1">
            <p:extLst/>
          </p:nvPr>
        </p:nvGraphicFramePr>
        <p:xfrm>
          <a:off x="2219325" y="2848461"/>
          <a:ext cx="4759325" cy="278211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3331929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dirty="0" smtClean="0"/>
              <a:t>Table of figures with a total row</a:t>
            </a:r>
            <a:endParaRPr lang="de-DE" dirty="0"/>
          </a:p>
        </p:txBody>
      </p:sp>
      <p:graphicFrame>
        <p:nvGraphicFramePr>
          <p:cNvPr id="4" name="Group 76"/>
          <p:cNvGraphicFramePr>
            <a:graphicFrameLocks noGrp="1"/>
          </p:cNvGraphicFramePr>
          <p:nvPr userDrawn="1">
            <p:extLst/>
          </p:nvPr>
        </p:nvGraphicFramePr>
        <p:xfrm>
          <a:off x="566555" y="2714895"/>
          <a:ext cx="8190908" cy="2249648"/>
        </p:xfrm>
        <a:graphic>
          <a:graphicData uri="http://schemas.openxmlformats.org/drawingml/2006/table">
            <a:tbl>
              <a:tblPr/>
              <a:tblGrid>
                <a:gridCol w="1883006">
                  <a:extLst>
                    <a:ext uri="{9D8B030D-6E8A-4147-A177-3AD203B41FA5}">
                      <a16:colId xmlns:a16="http://schemas.microsoft.com/office/drawing/2014/main" val="20000"/>
                    </a:ext>
                  </a:extLst>
                </a:gridCol>
                <a:gridCol w="1576976">
                  <a:extLst>
                    <a:ext uri="{9D8B030D-6E8A-4147-A177-3AD203B41FA5}">
                      <a16:colId xmlns:a16="http://schemas.microsoft.com/office/drawing/2014/main" val="20001"/>
                    </a:ext>
                  </a:extLst>
                </a:gridCol>
                <a:gridCol w="1576975">
                  <a:extLst>
                    <a:ext uri="{9D8B030D-6E8A-4147-A177-3AD203B41FA5}">
                      <a16:colId xmlns:a16="http://schemas.microsoft.com/office/drawing/2014/main" val="20002"/>
                    </a:ext>
                  </a:extLst>
                </a:gridCol>
                <a:gridCol w="1576976">
                  <a:extLst>
                    <a:ext uri="{9D8B030D-6E8A-4147-A177-3AD203B41FA5}">
                      <a16:colId xmlns:a16="http://schemas.microsoft.com/office/drawing/2014/main" val="20003"/>
                    </a:ext>
                  </a:extLst>
                </a:gridCol>
                <a:gridCol w="1576975">
                  <a:extLst>
                    <a:ext uri="{9D8B030D-6E8A-4147-A177-3AD203B41FA5}">
                      <a16:colId xmlns:a16="http://schemas.microsoft.com/office/drawing/2014/main" val="20004"/>
                    </a:ext>
                  </a:extLst>
                </a:gridCol>
              </a:tblGrid>
              <a:tr h="321404">
                <a:tc>
                  <a:txBody>
                    <a:bodyPr/>
                    <a:lstStyle/>
                    <a:p>
                      <a:pPr marL="0" marR="0" lvl="0" indent="0" algn="l" defTabSz="914400" rtl="0" eaLnBrk="1" fontAlgn="base" latinLnBrk="0" hangingPunct="1">
                        <a:lnSpc>
                          <a:spcPct val="100000"/>
                        </a:lnSpc>
                        <a:spcBef>
                          <a:spcPct val="0"/>
                        </a:spcBef>
                        <a:spcAft>
                          <a:spcPct val="50000"/>
                        </a:spcAft>
                        <a:buClrTx/>
                        <a:buSzTx/>
                        <a:buFontTx/>
                        <a:buNone/>
                        <a:tabLst/>
                      </a:pPr>
                      <a:r>
                        <a:rPr kumimoji="0" lang="en-GB" sz="1400" b="1" i="0" u="none" strike="noStrike" cap="none" normalizeH="0" baseline="0" dirty="0" smtClean="0">
                          <a:ln>
                            <a:noFill/>
                          </a:ln>
                          <a:solidFill>
                            <a:srgbClr val="53504F"/>
                          </a:solidFill>
                          <a:effectLst/>
                          <a:latin typeface="+mj-lt"/>
                          <a:cs typeface="Roboto"/>
                        </a:rPr>
                        <a:t>Title of table</a:t>
                      </a:r>
                    </a:p>
                  </a:txBody>
                  <a:tcPr marL="72000" marR="72000" marT="54007" marB="54007" anchor="ctr" horzOverflow="overflow">
                    <a:lnL cap="flat">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50000"/>
                        </a:spcAft>
                        <a:buClrTx/>
                        <a:buSzTx/>
                        <a:buFontTx/>
                        <a:buNone/>
                        <a:tabLst/>
                      </a:pPr>
                      <a:endParaRPr kumimoji="0" lang="en-US" sz="1400" b="1" i="0" u="none" strike="noStrike" cap="none" normalizeH="0" baseline="0" smtClean="0">
                        <a:ln>
                          <a:noFill/>
                        </a:ln>
                        <a:solidFill>
                          <a:srgbClr val="53504F"/>
                        </a:solidFill>
                        <a:effectLst/>
                        <a:latin typeface="+mn-lt"/>
                      </a:endParaRPr>
                    </a:p>
                  </a:txBody>
                  <a:tcPr marL="72000" marR="72000" marT="54007" marB="54007"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50000"/>
                        </a:spcAft>
                        <a:buClrTx/>
                        <a:buSzTx/>
                        <a:buFontTx/>
                        <a:buNone/>
                        <a:tabLst/>
                      </a:pPr>
                      <a:endParaRPr kumimoji="0" lang="en-US" sz="1400" b="1" i="0" u="none" strike="noStrike" cap="none" normalizeH="0" baseline="0" smtClean="0">
                        <a:ln>
                          <a:noFill/>
                        </a:ln>
                        <a:solidFill>
                          <a:srgbClr val="53504F"/>
                        </a:solidFill>
                        <a:effectLst/>
                        <a:latin typeface="+mn-lt"/>
                      </a:endParaRPr>
                    </a:p>
                  </a:txBody>
                  <a:tcPr marL="72000" marR="72000" marT="54007" marB="54007"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50000"/>
                        </a:spcAft>
                        <a:buClrTx/>
                        <a:buSzTx/>
                        <a:buFontTx/>
                        <a:buNone/>
                        <a:tabLst/>
                      </a:pPr>
                      <a:endParaRPr kumimoji="0" lang="en-US" sz="1400" b="1" i="0" u="none" strike="noStrike" cap="none" normalizeH="0" baseline="0" smtClean="0">
                        <a:ln>
                          <a:noFill/>
                        </a:ln>
                        <a:solidFill>
                          <a:srgbClr val="53504F"/>
                        </a:solidFill>
                        <a:effectLst/>
                        <a:latin typeface="+mn-lt"/>
                      </a:endParaRPr>
                    </a:p>
                  </a:txBody>
                  <a:tcPr marL="72000" marR="72000" marT="54007" marB="54007" anchor="ct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50000"/>
                        </a:spcAft>
                        <a:buClrTx/>
                        <a:buSzTx/>
                        <a:buFontTx/>
                        <a:buNone/>
                        <a:tabLst/>
                      </a:pPr>
                      <a:endParaRPr kumimoji="0" lang="en-US" sz="1400" b="1" i="0" u="none" strike="noStrike" cap="none" normalizeH="0" baseline="0" smtClean="0">
                        <a:ln>
                          <a:noFill/>
                        </a:ln>
                        <a:solidFill>
                          <a:srgbClr val="53504F"/>
                        </a:solidFill>
                        <a:effectLst/>
                        <a:latin typeface="+mn-lt"/>
                      </a:endParaRPr>
                    </a:p>
                  </a:txBody>
                  <a:tcPr marL="72000" marR="72000" marT="54007" marB="54007" anchor="ctr" horzOverflow="overflow">
                    <a:lnL>
                      <a:noFill/>
                    </a:lnL>
                    <a:lnR cap="flat">
                      <a:noFill/>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0"/>
                  </a:ext>
                </a:extLst>
              </a:tr>
              <a:tr h="290920">
                <a:tc>
                  <a:txBody>
                    <a:bodyPr/>
                    <a:lstStyle/>
                    <a:p>
                      <a:pPr marL="0" marR="0" lvl="0" indent="0" algn="l" defTabSz="914400" rtl="0" eaLnBrk="1" fontAlgn="base" latinLnBrk="0" hangingPunct="1">
                        <a:lnSpc>
                          <a:spcPct val="100000"/>
                        </a:lnSpc>
                        <a:spcBef>
                          <a:spcPct val="0"/>
                        </a:spcBef>
                        <a:spcAft>
                          <a:spcPct val="50000"/>
                        </a:spcAft>
                        <a:buClrTx/>
                        <a:buSzTx/>
                        <a:buFontTx/>
                        <a:buNone/>
                        <a:tabLst/>
                      </a:pPr>
                      <a:r>
                        <a:rPr kumimoji="0" lang="en-GB" sz="1400" b="0" i="0" u="none" strike="noStrike" cap="none" normalizeH="0" baseline="0" dirty="0" smtClean="0">
                          <a:ln>
                            <a:noFill/>
                          </a:ln>
                          <a:solidFill>
                            <a:srgbClr val="53504F"/>
                          </a:solidFill>
                          <a:effectLst/>
                          <a:latin typeface="+mn-lt"/>
                          <a:cs typeface="Roboto"/>
                        </a:rPr>
                        <a:t>(in euros)</a:t>
                      </a:r>
                    </a:p>
                  </a:txBody>
                  <a:tcPr marL="72000" marR="72000" marT="54007" marB="54007" anchor="ctr" horzOverflow="overflow">
                    <a:lnL cap="flat">
                      <a:noFill/>
                    </a:lnL>
                    <a:lnR>
                      <a:noFill/>
                    </a:lnR>
                    <a:lnT>
                      <a:noFill/>
                    </a:lnT>
                    <a:lnB>
                      <a:noFill/>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50000"/>
                        </a:spcAft>
                        <a:buClrTx/>
                        <a:buSzTx/>
                        <a:buFontTx/>
                        <a:buNone/>
                        <a:tabLst/>
                      </a:pPr>
                      <a:r>
                        <a:rPr kumimoji="0" lang="en-GB" sz="1400" b="1" i="0" u="none" strike="noStrike" cap="none" normalizeH="0" baseline="0" dirty="0" smtClean="0">
                          <a:ln>
                            <a:noFill/>
                          </a:ln>
                          <a:solidFill>
                            <a:srgbClr val="53504F"/>
                          </a:solidFill>
                          <a:effectLst/>
                          <a:latin typeface="+mj-lt"/>
                          <a:cs typeface="Roboto"/>
                        </a:rPr>
                        <a:t>2009</a:t>
                      </a:r>
                    </a:p>
                  </a:txBody>
                  <a:tcPr marL="72000" marR="72000" marT="54007" marB="54007" anchor="ctr" horzOverflow="overflow">
                    <a:lnL>
                      <a:noFill/>
                    </a:lnL>
                    <a:lnR>
                      <a:noFill/>
                    </a:lnR>
                    <a:lnT>
                      <a:noFill/>
                    </a:lnT>
                    <a:lnB>
                      <a:noFill/>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50000"/>
                        </a:spcAft>
                        <a:buClrTx/>
                        <a:buSzTx/>
                        <a:buFontTx/>
                        <a:buNone/>
                        <a:tabLst/>
                      </a:pPr>
                      <a:r>
                        <a:rPr kumimoji="0" lang="en-GB" sz="1400" b="1" i="0" u="none" strike="noStrike" cap="none" normalizeH="0" baseline="0" dirty="0" smtClean="0">
                          <a:ln>
                            <a:noFill/>
                          </a:ln>
                          <a:solidFill>
                            <a:srgbClr val="53504F"/>
                          </a:solidFill>
                          <a:effectLst/>
                          <a:latin typeface="+mj-lt"/>
                          <a:cs typeface="Roboto"/>
                        </a:rPr>
                        <a:t>2010</a:t>
                      </a:r>
                    </a:p>
                  </a:txBody>
                  <a:tcPr marL="72000" marR="72000" marT="54007" marB="54007" anchor="ctr" horzOverflow="overflow">
                    <a:lnL>
                      <a:noFill/>
                    </a:lnL>
                    <a:lnR>
                      <a:noFill/>
                    </a:lnR>
                    <a:lnT>
                      <a:noFill/>
                    </a:lnT>
                    <a:lnB>
                      <a:noFill/>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50000"/>
                        </a:spcAft>
                        <a:buClrTx/>
                        <a:buSzTx/>
                        <a:buFontTx/>
                        <a:buNone/>
                        <a:tabLst/>
                      </a:pPr>
                      <a:r>
                        <a:rPr kumimoji="0" lang="en-GB" sz="1400" b="1" i="0" u="none" strike="noStrike" cap="none" normalizeH="0" baseline="0" dirty="0" smtClean="0">
                          <a:ln>
                            <a:noFill/>
                          </a:ln>
                          <a:solidFill>
                            <a:srgbClr val="53504F"/>
                          </a:solidFill>
                          <a:effectLst/>
                          <a:latin typeface="+mj-lt"/>
                          <a:cs typeface="Roboto"/>
                        </a:rPr>
                        <a:t>2011</a:t>
                      </a:r>
                    </a:p>
                  </a:txBody>
                  <a:tcPr marL="72000" marR="72000" marT="54007" marB="54007" anchor="ctr" horzOverflow="overflow">
                    <a:lnL>
                      <a:noFill/>
                    </a:lnL>
                    <a:lnR>
                      <a:noFill/>
                    </a:lnR>
                    <a:lnT>
                      <a:noFill/>
                    </a:lnT>
                    <a:lnB>
                      <a:noFill/>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50000"/>
                        </a:spcAft>
                        <a:buClrTx/>
                        <a:buSzTx/>
                        <a:buFontTx/>
                        <a:buNone/>
                        <a:tabLst/>
                      </a:pPr>
                      <a:r>
                        <a:rPr kumimoji="0" lang="en-GB" sz="1400" b="1" i="0" u="none" strike="noStrike" cap="none" normalizeH="0" baseline="0" dirty="0" smtClean="0">
                          <a:ln>
                            <a:noFill/>
                          </a:ln>
                          <a:solidFill>
                            <a:srgbClr val="53504F"/>
                          </a:solidFill>
                          <a:effectLst/>
                          <a:latin typeface="+mj-lt"/>
                          <a:cs typeface="Roboto"/>
                        </a:rPr>
                        <a:t>2012</a:t>
                      </a:r>
                    </a:p>
                  </a:txBody>
                  <a:tcPr marL="72000" marR="72000" marT="54007" marB="54007" anchor="ctr" horzOverflow="overflow">
                    <a:lnL>
                      <a:noFill/>
                    </a:lnL>
                    <a:lnR cap="flat">
                      <a:noFill/>
                    </a:lnR>
                    <a:lnT>
                      <a:noFill/>
                    </a:lnT>
                    <a:lnB>
                      <a:noFill/>
                    </a:lnB>
                    <a:lnTlToBr>
                      <a:noFill/>
                    </a:lnTlToBr>
                    <a:lnBlToTr>
                      <a:noFill/>
                    </a:lnBlToTr>
                    <a:solidFill>
                      <a:schemeClr val="bg1"/>
                    </a:solidFill>
                  </a:tcPr>
                </a:tc>
                <a:extLst>
                  <a:ext uri="{0D108BD9-81ED-4DB2-BD59-A6C34878D82A}">
                    <a16:rowId xmlns:a16="http://schemas.microsoft.com/office/drawing/2014/main" val="10001"/>
                  </a:ext>
                </a:extLst>
              </a:tr>
              <a:tr h="290920">
                <a:tc>
                  <a:txBody>
                    <a:bodyPr/>
                    <a:lstStyle/>
                    <a:p>
                      <a:pPr marL="0" marR="0" lvl="0" indent="0" algn="l" defTabSz="914400" rtl="0" eaLnBrk="1" fontAlgn="base" latinLnBrk="0" hangingPunct="1">
                        <a:lnSpc>
                          <a:spcPct val="100000"/>
                        </a:lnSpc>
                        <a:spcBef>
                          <a:spcPct val="0"/>
                        </a:spcBef>
                        <a:spcAft>
                          <a:spcPct val="50000"/>
                        </a:spcAft>
                        <a:buClrTx/>
                        <a:buSzTx/>
                        <a:buFontTx/>
                        <a:buNone/>
                        <a:tabLst/>
                      </a:pPr>
                      <a:r>
                        <a:rPr kumimoji="0" lang="en-GB" sz="1400" b="0" i="0" u="none" strike="noStrike" cap="none" normalizeH="0" baseline="0" dirty="0" smtClean="0">
                          <a:ln>
                            <a:noFill/>
                          </a:ln>
                          <a:solidFill>
                            <a:srgbClr val="53504F"/>
                          </a:solidFill>
                          <a:effectLst/>
                          <a:latin typeface="+mn-lt"/>
                          <a:cs typeface="Roboto"/>
                        </a:rPr>
                        <a:t>Country A</a:t>
                      </a:r>
                    </a:p>
                  </a:txBody>
                  <a:tcPr marL="72000" marR="72000" marT="54007" marB="54007" anchor="ctr" horzOverflow="overflow">
                    <a:lnL cap="flat">
                      <a:noFill/>
                    </a:lnL>
                    <a:lnR>
                      <a:noFill/>
                    </a:lnR>
                    <a:lnT>
                      <a:noFill/>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50000"/>
                        </a:spcAft>
                        <a:buClrTx/>
                        <a:buSzTx/>
                        <a:buFontTx/>
                        <a:buNone/>
                        <a:tabLst/>
                      </a:pPr>
                      <a:r>
                        <a:rPr kumimoji="0" lang="en-GB" sz="1400" b="0" i="0" u="none" strike="noStrike" cap="none" normalizeH="0" baseline="0" dirty="0" smtClean="0">
                          <a:ln>
                            <a:noFill/>
                          </a:ln>
                          <a:solidFill>
                            <a:srgbClr val="53504F"/>
                          </a:solidFill>
                          <a:effectLst/>
                          <a:latin typeface="+mn-lt"/>
                          <a:cs typeface="Roboto"/>
                        </a:rPr>
                        <a:t>10,000</a:t>
                      </a:r>
                    </a:p>
                  </a:txBody>
                  <a:tcPr marL="72000" marR="72000" marT="54007" marB="54007" anchor="ctr" horzOverflow="overflow">
                    <a:lnL>
                      <a:noFill/>
                    </a:lnL>
                    <a:lnR>
                      <a:noFill/>
                    </a:lnR>
                    <a:lnT>
                      <a:noFill/>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50000"/>
                        </a:spcAft>
                        <a:buClrTx/>
                        <a:buSzTx/>
                        <a:buFontTx/>
                        <a:buNone/>
                        <a:tabLst/>
                      </a:pPr>
                      <a:r>
                        <a:rPr kumimoji="0" lang="en-GB" sz="1400" b="0" i="0" u="none" strike="noStrike" cap="none" normalizeH="0" baseline="0" dirty="0" smtClean="0">
                          <a:ln>
                            <a:noFill/>
                          </a:ln>
                          <a:solidFill>
                            <a:srgbClr val="53504F"/>
                          </a:solidFill>
                          <a:effectLst/>
                          <a:latin typeface="+mn-lt"/>
                          <a:cs typeface="Roboto"/>
                        </a:rPr>
                        <a:t>10,000</a:t>
                      </a:r>
                    </a:p>
                  </a:txBody>
                  <a:tcPr marL="72000" marR="72000" marT="54007" marB="54007" anchor="ctr" horzOverflow="overflow">
                    <a:lnL>
                      <a:noFill/>
                    </a:lnL>
                    <a:lnR>
                      <a:noFill/>
                    </a:lnR>
                    <a:lnT>
                      <a:noFill/>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50000"/>
                        </a:spcAft>
                        <a:buClrTx/>
                        <a:buSzTx/>
                        <a:buFontTx/>
                        <a:buNone/>
                        <a:tabLst/>
                      </a:pPr>
                      <a:r>
                        <a:rPr kumimoji="0" lang="en-GB" sz="1400" b="0" i="0" u="none" strike="noStrike" cap="none" normalizeH="0" baseline="0" dirty="0" smtClean="0">
                          <a:ln>
                            <a:noFill/>
                          </a:ln>
                          <a:solidFill>
                            <a:srgbClr val="53504F"/>
                          </a:solidFill>
                          <a:effectLst/>
                          <a:latin typeface="+mn-lt"/>
                          <a:cs typeface="Roboto"/>
                        </a:rPr>
                        <a:t>10,000</a:t>
                      </a:r>
                    </a:p>
                  </a:txBody>
                  <a:tcPr marL="72000" marR="72000" marT="54007" marB="54007" anchor="ctr" horzOverflow="overflow">
                    <a:lnL>
                      <a:noFill/>
                    </a:lnL>
                    <a:lnR>
                      <a:noFill/>
                    </a:lnR>
                    <a:lnT>
                      <a:noFill/>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50000"/>
                        </a:spcAft>
                        <a:buClrTx/>
                        <a:buSzTx/>
                        <a:buFontTx/>
                        <a:buNone/>
                        <a:tabLst/>
                      </a:pPr>
                      <a:r>
                        <a:rPr kumimoji="0" lang="en-GB" sz="1400" b="0" i="0" u="none" strike="noStrike" cap="none" normalizeH="0" baseline="0" dirty="0" smtClean="0">
                          <a:ln>
                            <a:noFill/>
                          </a:ln>
                          <a:solidFill>
                            <a:srgbClr val="53504F"/>
                          </a:solidFill>
                          <a:effectLst/>
                          <a:latin typeface="+mn-lt"/>
                          <a:cs typeface="Roboto"/>
                        </a:rPr>
                        <a:t>1,100</a:t>
                      </a:r>
                    </a:p>
                  </a:txBody>
                  <a:tcPr marL="72000" marR="72000" marT="54007" marB="54007" anchor="ctr" horzOverflow="overflow">
                    <a:lnL>
                      <a:noFill/>
                    </a:lnL>
                    <a:lnR cap="flat">
                      <a:noFill/>
                    </a:lnR>
                    <a:lnT>
                      <a:noFill/>
                    </a:lnT>
                    <a:lnB w="317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90920">
                <a:tc>
                  <a:txBody>
                    <a:bodyPr/>
                    <a:lstStyle/>
                    <a:p>
                      <a:pPr marL="0" marR="0" lvl="0" indent="0" algn="l" defTabSz="914400" rtl="0" eaLnBrk="1" fontAlgn="base" latinLnBrk="0" hangingPunct="1">
                        <a:lnSpc>
                          <a:spcPct val="100000"/>
                        </a:lnSpc>
                        <a:spcBef>
                          <a:spcPct val="0"/>
                        </a:spcBef>
                        <a:spcAft>
                          <a:spcPct val="50000"/>
                        </a:spcAft>
                        <a:buClrTx/>
                        <a:buSzTx/>
                        <a:buFontTx/>
                        <a:buNone/>
                        <a:tabLst/>
                      </a:pPr>
                      <a:r>
                        <a:rPr kumimoji="0" lang="en-GB" sz="1400" b="0" i="0" u="none" strike="noStrike" cap="none" normalizeH="0" baseline="0" dirty="0" smtClean="0">
                          <a:ln>
                            <a:noFill/>
                          </a:ln>
                          <a:solidFill>
                            <a:srgbClr val="53504F"/>
                          </a:solidFill>
                          <a:effectLst/>
                          <a:latin typeface="+mn-lt"/>
                          <a:cs typeface="Roboto"/>
                        </a:rPr>
                        <a:t>Country B</a:t>
                      </a:r>
                    </a:p>
                  </a:txBody>
                  <a:tcPr marL="72000" marR="72000" marT="54007" marB="54007" anchor="ctr" horzOverflow="overflow">
                    <a:lnL cap="flat">
                      <a:noFill/>
                    </a:lnL>
                    <a:lnR>
                      <a:noFill/>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50000"/>
                        </a:spcAft>
                        <a:buClrTx/>
                        <a:buSzTx/>
                        <a:buFontTx/>
                        <a:buNone/>
                        <a:tabLst/>
                      </a:pPr>
                      <a:r>
                        <a:rPr kumimoji="0" lang="en-GB" sz="1400" b="0" i="0" u="none" strike="noStrike" cap="none" normalizeH="0" baseline="0" dirty="0" smtClean="0">
                          <a:ln>
                            <a:noFill/>
                          </a:ln>
                          <a:solidFill>
                            <a:srgbClr val="53504F"/>
                          </a:solidFill>
                          <a:effectLst/>
                          <a:latin typeface="+mn-lt"/>
                          <a:cs typeface="Roboto"/>
                        </a:rPr>
                        <a:t>10,000</a:t>
                      </a:r>
                    </a:p>
                  </a:txBody>
                  <a:tcPr marL="72000" marR="72000" marT="54007" marB="54007" anchor="ctr" horzOverflow="overflow">
                    <a:lnL>
                      <a:noFill/>
                    </a:lnL>
                    <a:lnR>
                      <a:noFill/>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50000"/>
                        </a:spcAft>
                        <a:buClrTx/>
                        <a:buSzTx/>
                        <a:buFontTx/>
                        <a:buNone/>
                        <a:tabLst/>
                      </a:pPr>
                      <a:r>
                        <a:rPr kumimoji="0" lang="en-GB" sz="1400" b="0" i="0" u="none" strike="noStrike" cap="none" normalizeH="0" baseline="0" dirty="0" smtClean="0">
                          <a:ln>
                            <a:noFill/>
                          </a:ln>
                          <a:solidFill>
                            <a:srgbClr val="53504F"/>
                          </a:solidFill>
                          <a:effectLst/>
                          <a:latin typeface="+mn-lt"/>
                          <a:cs typeface="Roboto"/>
                        </a:rPr>
                        <a:t>10,000</a:t>
                      </a:r>
                    </a:p>
                  </a:txBody>
                  <a:tcPr marL="72000" marR="72000" marT="54007" marB="54007" anchor="ctr" horzOverflow="overflow">
                    <a:lnL>
                      <a:noFill/>
                    </a:lnL>
                    <a:lnR>
                      <a:noFill/>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50000"/>
                        </a:spcAft>
                        <a:buClrTx/>
                        <a:buSzTx/>
                        <a:buFontTx/>
                        <a:buNone/>
                        <a:tabLst/>
                      </a:pPr>
                      <a:r>
                        <a:rPr kumimoji="0" lang="en-GB" sz="1400" b="0" i="0" u="none" strike="noStrike" cap="none" normalizeH="0" baseline="0" dirty="0" smtClean="0">
                          <a:ln>
                            <a:noFill/>
                          </a:ln>
                          <a:solidFill>
                            <a:srgbClr val="53504F"/>
                          </a:solidFill>
                          <a:effectLst/>
                          <a:latin typeface="+mn-lt"/>
                          <a:cs typeface="Roboto"/>
                        </a:rPr>
                        <a:t>10,000</a:t>
                      </a:r>
                    </a:p>
                  </a:txBody>
                  <a:tcPr marL="72000" marR="72000" marT="54007" marB="54007" anchor="ctr" horzOverflow="overflow">
                    <a:lnL>
                      <a:noFill/>
                    </a:lnL>
                    <a:lnR>
                      <a:noFill/>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50000"/>
                        </a:spcAft>
                        <a:buClrTx/>
                        <a:buSzTx/>
                        <a:buFontTx/>
                        <a:buNone/>
                        <a:tabLst/>
                      </a:pPr>
                      <a:r>
                        <a:rPr kumimoji="0" lang="en-GB" sz="1400" b="0" i="0" u="none" strike="noStrike" cap="none" normalizeH="0" baseline="0" dirty="0" smtClean="0">
                          <a:ln>
                            <a:noFill/>
                          </a:ln>
                          <a:solidFill>
                            <a:srgbClr val="53504F"/>
                          </a:solidFill>
                          <a:effectLst/>
                          <a:latin typeface="+mn-lt"/>
                          <a:cs typeface="Roboto"/>
                        </a:rPr>
                        <a:t>1,100</a:t>
                      </a:r>
                    </a:p>
                  </a:txBody>
                  <a:tcPr marL="72000" marR="72000" marT="54007" marB="54007" anchor="ctr" horzOverflow="overflow">
                    <a:lnL>
                      <a:noFill/>
                    </a:lnL>
                    <a:lnR cap="flat">
                      <a:noFill/>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90920">
                <a:tc>
                  <a:txBody>
                    <a:bodyPr/>
                    <a:lstStyle/>
                    <a:p>
                      <a:pPr marL="0" marR="0" lvl="0" indent="0" algn="l" defTabSz="914400" rtl="0" eaLnBrk="1" fontAlgn="base" latinLnBrk="0" hangingPunct="1">
                        <a:lnSpc>
                          <a:spcPct val="100000"/>
                        </a:lnSpc>
                        <a:spcBef>
                          <a:spcPct val="0"/>
                        </a:spcBef>
                        <a:spcAft>
                          <a:spcPct val="50000"/>
                        </a:spcAft>
                        <a:buClrTx/>
                        <a:buSzTx/>
                        <a:buFontTx/>
                        <a:buNone/>
                        <a:tabLst/>
                      </a:pPr>
                      <a:r>
                        <a:rPr kumimoji="0" lang="en-GB" sz="1400" b="0" i="0" u="none" strike="noStrike" cap="none" normalizeH="0" baseline="0" dirty="0" smtClean="0">
                          <a:ln>
                            <a:noFill/>
                          </a:ln>
                          <a:solidFill>
                            <a:srgbClr val="53504F"/>
                          </a:solidFill>
                          <a:effectLst/>
                          <a:latin typeface="+mn-lt"/>
                          <a:cs typeface="Roboto"/>
                        </a:rPr>
                        <a:t>Country C</a:t>
                      </a:r>
                    </a:p>
                  </a:txBody>
                  <a:tcPr marL="72000" marR="72000" marT="54007" marB="54007" anchor="ctr" horzOverflow="overflow">
                    <a:lnL cap="flat">
                      <a:noFill/>
                    </a:lnL>
                    <a:lnR>
                      <a:noFill/>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50000"/>
                        </a:spcAft>
                        <a:buClrTx/>
                        <a:buSzTx/>
                        <a:buFontTx/>
                        <a:buNone/>
                        <a:tabLst/>
                      </a:pPr>
                      <a:r>
                        <a:rPr kumimoji="0" lang="en-GB" sz="1400" b="0" i="0" u="none" strike="noStrike" cap="none" normalizeH="0" baseline="0" dirty="0" smtClean="0">
                          <a:ln>
                            <a:noFill/>
                          </a:ln>
                          <a:solidFill>
                            <a:srgbClr val="53504F"/>
                          </a:solidFill>
                          <a:effectLst/>
                          <a:latin typeface="+mn-lt"/>
                          <a:cs typeface="Roboto"/>
                        </a:rPr>
                        <a:t>10,000</a:t>
                      </a:r>
                    </a:p>
                  </a:txBody>
                  <a:tcPr marL="72000" marR="72000" marT="54007" marB="54007" anchor="ctr" horzOverflow="overflow">
                    <a:lnL>
                      <a:noFill/>
                    </a:lnL>
                    <a:lnR>
                      <a:noFill/>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50000"/>
                        </a:spcAft>
                        <a:buClrTx/>
                        <a:buSzTx/>
                        <a:buFontTx/>
                        <a:buNone/>
                        <a:tabLst/>
                      </a:pPr>
                      <a:r>
                        <a:rPr kumimoji="0" lang="en-GB" sz="1400" b="0" i="0" u="none" strike="noStrike" cap="none" normalizeH="0" baseline="0" dirty="0" smtClean="0">
                          <a:ln>
                            <a:noFill/>
                          </a:ln>
                          <a:solidFill>
                            <a:srgbClr val="53504F"/>
                          </a:solidFill>
                          <a:effectLst/>
                          <a:latin typeface="+mn-lt"/>
                          <a:cs typeface="Roboto"/>
                        </a:rPr>
                        <a:t>10,000</a:t>
                      </a:r>
                    </a:p>
                  </a:txBody>
                  <a:tcPr marL="72000" marR="72000" marT="54007" marB="54007" anchor="ctr" horzOverflow="overflow">
                    <a:lnL>
                      <a:noFill/>
                    </a:lnL>
                    <a:lnR>
                      <a:noFill/>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50000"/>
                        </a:spcAft>
                        <a:buClrTx/>
                        <a:buSzTx/>
                        <a:buFontTx/>
                        <a:buNone/>
                        <a:tabLst/>
                      </a:pPr>
                      <a:r>
                        <a:rPr kumimoji="0" lang="en-GB" sz="1400" b="0" i="0" u="none" strike="noStrike" cap="none" normalizeH="0" baseline="0" dirty="0" smtClean="0">
                          <a:ln>
                            <a:noFill/>
                          </a:ln>
                          <a:solidFill>
                            <a:srgbClr val="53504F"/>
                          </a:solidFill>
                          <a:effectLst/>
                          <a:latin typeface="+mn-lt"/>
                          <a:cs typeface="Roboto"/>
                        </a:rPr>
                        <a:t>10,000</a:t>
                      </a:r>
                    </a:p>
                  </a:txBody>
                  <a:tcPr marL="72000" marR="72000" marT="54007" marB="54007" anchor="ctr" horzOverflow="overflow">
                    <a:lnL>
                      <a:noFill/>
                    </a:lnL>
                    <a:lnR>
                      <a:noFill/>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50000"/>
                        </a:spcAft>
                        <a:buClrTx/>
                        <a:buSzTx/>
                        <a:buFontTx/>
                        <a:buNone/>
                        <a:tabLst/>
                      </a:pPr>
                      <a:r>
                        <a:rPr kumimoji="0" lang="en-GB" sz="1400" b="0" i="0" u="none" strike="noStrike" cap="none" normalizeH="0" baseline="0" dirty="0" smtClean="0">
                          <a:ln>
                            <a:noFill/>
                          </a:ln>
                          <a:solidFill>
                            <a:srgbClr val="53504F"/>
                          </a:solidFill>
                          <a:effectLst/>
                          <a:latin typeface="+mn-lt"/>
                          <a:cs typeface="Roboto"/>
                        </a:rPr>
                        <a:t>1,100</a:t>
                      </a:r>
                    </a:p>
                  </a:txBody>
                  <a:tcPr marL="72000" marR="72000" marT="54007" marB="54007" anchor="ctr" horzOverflow="overflow">
                    <a:lnL>
                      <a:noFill/>
                    </a:lnL>
                    <a:lnR cap="flat">
                      <a:noFill/>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90920">
                <a:tc>
                  <a:txBody>
                    <a:bodyPr/>
                    <a:lstStyle/>
                    <a:p>
                      <a:pPr marL="0" marR="0" lvl="0" indent="0" algn="l" defTabSz="914400" rtl="0" eaLnBrk="1" fontAlgn="base" latinLnBrk="0" hangingPunct="1">
                        <a:lnSpc>
                          <a:spcPct val="100000"/>
                        </a:lnSpc>
                        <a:spcBef>
                          <a:spcPct val="0"/>
                        </a:spcBef>
                        <a:spcAft>
                          <a:spcPct val="50000"/>
                        </a:spcAft>
                        <a:buClrTx/>
                        <a:buSzTx/>
                        <a:buFontTx/>
                        <a:buNone/>
                        <a:tabLst/>
                      </a:pPr>
                      <a:r>
                        <a:rPr kumimoji="0" lang="en-GB" sz="1400" b="0" i="0" u="none" strike="noStrike" cap="none" normalizeH="0" baseline="0" dirty="0" smtClean="0">
                          <a:ln>
                            <a:noFill/>
                          </a:ln>
                          <a:solidFill>
                            <a:srgbClr val="53504F"/>
                          </a:solidFill>
                          <a:effectLst/>
                          <a:latin typeface="+mn-lt"/>
                          <a:cs typeface="Roboto"/>
                        </a:rPr>
                        <a:t>Country D</a:t>
                      </a:r>
                    </a:p>
                  </a:txBody>
                  <a:tcPr marL="72000" marR="72000" marT="54007" marB="54007" anchor="ctr" horzOverflow="overflow">
                    <a:lnL cap="flat">
                      <a:noFill/>
                    </a:lnL>
                    <a:lnR>
                      <a:noFill/>
                    </a:lnR>
                    <a:lnT w="3175" cap="flat" cmpd="sng" algn="ctr">
                      <a:solidFill>
                        <a:srgbClr val="000000"/>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50000"/>
                        </a:spcAft>
                        <a:buClrTx/>
                        <a:buSzTx/>
                        <a:buFontTx/>
                        <a:buNone/>
                        <a:tabLst/>
                      </a:pPr>
                      <a:r>
                        <a:rPr kumimoji="0" lang="en-GB" sz="1400" b="0" i="0" u="none" strike="noStrike" cap="none" normalizeH="0" baseline="0" dirty="0" smtClean="0">
                          <a:ln>
                            <a:noFill/>
                          </a:ln>
                          <a:solidFill>
                            <a:srgbClr val="53504F"/>
                          </a:solidFill>
                          <a:effectLst/>
                          <a:latin typeface="+mn-lt"/>
                          <a:cs typeface="Roboto"/>
                        </a:rPr>
                        <a:t>1,000</a:t>
                      </a:r>
                    </a:p>
                  </a:txBody>
                  <a:tcPr marL="72000" marR="72000" marT="54007" marB="54007" anchor="ctr" horzOverflow="overflow">
                    <a:lnL>
                      <a:noFill/>
                    </a:lnL>
                    <a:lnR>
                      <a:noFill/>
                    </a:lnR>
                    <a:lnT w="3175" cap="flat" cmpd="sng" algn="ctr">
                      <a:solidFill>
                        <a:srgbClr val="000000"/>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50000"/>
                        </a:spcAft>
                        <a:buClrTx/>
                        <a:buSzTx/>
                        <a:buFontTx/>
                        <a:buNone/>
                        <a:tabLst/>
                      </a:pPr>
                      <a:r>
                        <a:rPr kumimoji="0" lang="en-GB" sz="1400" b="0" i="0" u="none" strike="noStrike" cap="none" normalizeH="0" baseline="0" dirty="0" smtClean="0">
                          <a:ln>
                            <a:noFill/>
                          </a:ln>
                          <a:solidFill>
                            <a:srgbClr val="53504F"/>
                          </a:solidFill>
                          <a:effectLst/>
                          <a:latin typeface="+mn-lt"/>
                          <a:cs typeface="Roboto"/>
                        </a:rPr>
                        <a:t>1,000</a:t>
                      </a:r>
                    </a:p>
                  </a:txBody>
                  <a:tcPr marL="72000" marR="72000" marT="54007" marB="54007" anchor="ctr" horzOverflow="overflow">
                    <a:lnL>
                      <a:noFill/>
                    </a:lnL>
                    <a:lnR>
                      <a:noFill/>
                    </a:lnR>
                    <a:lnT w="3175" cap="flat" cmpd="sng" algn="ctr">
                      <a:solidFill>
                        <a:srgbClr val="000000"/>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50000"/>
                        </a:spcAft>
                        <a:buClrTx/>
                        <a:buSzTx/>
                        <a:buFontTx/>
                        <a:buNone/>
                        <a:tabLst/>
                      </a:pPr>
                      <a:r>
                        <a:rPr kumimoji="0" lang="en-GB" sz="1400" b="0" i="0" u="none" strike="noStrike" cap="none" normalizeH="0" baseline="0" dirty="0" smtClean="0">
                          <a:ln>
                            <a:noFill/>
                          </a:ln>
                          <a:solidFill>
                            <a:srgbClr val="53504F"/>
                          </a:solidFill>
                          <a:effectLst/>
                          <a:latin typeface="+mn-lt"/>
                          <a:cs typeface="Roboto"/>
                        </a:rPr>
                        <a:t>1,000</a:t>
                      </a:r>
                    </a:p>
                  </a:txBody>
                  <a:tcPr marL="72000" marR="72000" marT="54007" marB="54007" anchor="ctr" horzOverflow="overflow">
                    <a:lnL>
                      <a:noFill/>
                    </a:lnL>
                    <a:lnR>
                      <a:noFill/>
                    </a:lnR>
                    <a:lnT w="3175" cap="flat" cmpd="sng" algn="ctr">
                      <a:solidFill>
                        <a:srgbClr val="000000"/>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50000"/>
                        </a:spcAft>
                        <a:buClrTx/>
                        <a:buSzTx/>
                        <a:buFontTx/>
                        <a:buNone/>
                        <a:tabLst/>
                      </a:pPr>
                      <a:r>
                        <a:rPr kumimoji="0" lang="en-GB" sz="1400" b="0" i="0" u="none" strike="noStrike" cap="none" normalizeH="0" baseline="0" dirty="0" smtClean="0">
                          <a:ln>
                            <a:noFill/>
                          </a:ln>
                          <a:solidFill>
                            <a:srgbClr val="53504F"/>
                          </a:solidFill>
                          <a:effectLst/>
                          <a:latin typeface="+mn-lt"/>
                          <a:cs typeface="Roboto"/>
                        </a:rPr>
                        <a:t>18,900</a:t>
                      </a:r>
                    </a:p>
                  </a:txBody>
                  <a:tcPr marL="72000" marR="72000" marT="54007" marB="54007" anchor="ctr" horzOverflow="overflow">
                    <a:lnL>
                      <a:noFill/>
                    </a:lnL>
                    <a:lnR cap="flat">
                      <a:noFill/>
                    </a:lnR>
                    <a:lnT w="3175" cap="flat" cmpd="sng" algn="ctr">
                      <a:solidFill>
                        <a:srgbClr val="000000"/>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90920">
                <a:tc>
                  <a:txBody>
                    <a:bodyPr/>
                    <a:lstStyle/>
                    <a:p>
                      <a:pPr marL="0" marR="0" lvl="0" indent="0" algn="l" defTabSz="914400" rtl="0" eaLnBrk="1" fontAlgn="base" latinLnBrk="0" hangingPunct="1">
                        <a:lnSpc>
                          <a:spcPct val="100000"/>
                        </a:lnSpc>
                        <a:spcBef>
                          <a:spcPct val="0"/>
                        </a:spcBef>
                        <a:spcAft>
                          <a:spcPct val="50000"/>
                        </a:spcAft>
                        <a:buClrTx/>
                        <a:buSzTx/>
                        <a:buFontTx/>
                        <a:buNone/>
                        <a:tabLst/>
                      </a:pPr>
                      <a:r>
                        <a:rPr kumimoji="0" lang="en-GB" sz="1400" b="1" i="0" u="none" strike="noStrike" cap="none" normalizeH="0" baseline="0" dirty="0" smtClean="0">
                          <a:ln>
                            <a:noFill/>
                          </a:ln>
                          <a:solidFill>
                            <a:srgbClr val="53504F"/>
                          </a:solidFill>
                          <a:effectLst/>
                          <a:latin typeface="+mj-lt"/>
                          <a:cs typeface="Roboto"/>
                        </a:rPr>
                        <a:t>Total</a:t>
                      </a:r>
                    </a:p>
                  </a:txBody>
                  <a:tcPr marL="72000" marR="72000" marT="54007" marB="54007" anchor="ctr" horzOverflow="overflow">
                    <a:lnL cap="flat">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50000"/>
                        </a:spcAft>
                        <a:buClrTx/>
                        <a:buSzTx/>
                        <a:buFontTx/>
                        <a:buNone/>
                        <a:tabLst/>
                      </a:pPr>
                      <a:r>
                        <a:rPr kumimoji="0" lang="en-GB" sz="1400" b="1" i="0" u="none" strike="noStrike" cap="none" normalizeH="0" baseline="0" dirty="0" smtClean="0">
                          <a:ln>
                            <a:noFill/>
                          </a:ln>
                          <a:solidFill>
                            <a:srgbClr val="53504F"/>
                          </a:solidFill>
                          <a:effectLst/>
                          <a:latin typeface="+mj-lt"/>
                          <a:cs typeface="Roboto"/>
                        </a:rPr>
                        <a:t>31,000</a:t>
                      </a:r>
                    </a:p>
                  </a:txBody>
                  <a:tcPr marL="72000" marR="72000" marT="54007" marB="54007" anchor="ctr"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50000"/>
                        </a:spcAft>
                        <a:buClrTx/>
                        <a:buSzTx/>
                        <a:buFontTx/>
                        <a:buNone/>
                        <a:tabLst/>
                      </a:pPr>
                      <a:r>
                        <a:rPr kumimoji="0" lang="en-GB" sz="1400" b="1" i="0" u="none" strike="noStrike" cap="none" normalizeH="0" baseline="0" dirty="0" smtClean="0">
                          <a:ln>
                            <a:noFill/>
                          </a:ln>
                          <a:solidFill>
                            <a:srgbClr val="53504F"/>
                          </a:solidFill>
                          <a:effectLst/>
                          <a:latin typeface="+mj-lt"/>
                          <a:cs typeface="Roboto"/>
                        </a:rPr>
                        <a:t>31,000</a:t>
                      </a:r>
                    </a:p>
                  </a:txBody>
                  <a:tcPr marL="72000" marR="72000" marT="54007" marB="54007" anchor="ctr"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50000"/>
                        </a:spcAft>
                        <a:buClrTx/>
                        <a:buSzTx/>
                        <a:buFontTx/>
                        <a:buNone/>
                        <a:tabLst/>
                      </a:pPr>
                      <a:r>
                        <a:rPr kumimoji="0" lang="en-GB" sz="1400" b="1" i="0" u="none" strike="noStrike" cap="none" normalizeH="0" baseline="0" dirty="0" smtClean="0">
                          <a:ln>
                            <a:noFill/>
                          </a:ln>
                          <a:solidFill>
                            <a:srgbClr val="53504F"/>
                          </a:solidFill>
                          <a:effectLst/>
                          <a:latin typeface="+mj-lt"/>
                          <a:cs typeface="Roboto"/>
                        </a:rPr>
                        <a:t>31,000</a:t>
                      </a:r>
                    </a:p>
                  </a:txBody>
                  <a:tcPr marL="72000" marR="72000" marT="54007" marB="54007" anchor="ctr"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50000"/>
                        </a:spcAft>
                        <a:buClrTx/>
                        <a:buSzTx/>
                        <a:buFontTx/>
                        <a:buNone/>
                        <a:tabLst/>
                      </a:pPr>
                      <a:r>
                        <a:rPr kumimoji="0" lang="en-GB" sz="1400" b="1" i="0" u="none" strike="noStrike" cap="none" normalizeH="0" baseline="0" dirty="0" smtClean="0">
                          <a:ln>
                            <a:noFill/>
                          </a:ln>
                          <a:solidFill>
                            <a:srgbClr val="53504F"/>
                          </a:solidFill>
                          <a:effectLst/>
                          <a:latin typeface="+mj-lt"/>
                          <a:cs typeface="Roboto"/>
                        </a:rPr>
                        <a:t>22,200</a:t>
                      </a:r>
                    </a:p>
                  </a:txBody>
                  <a:tcPr marL="72000" marR="72000" marT="54007" marB="54007" anchor="ctr" horzOverflow="overflow">
                    <a:lnL>
                      <a:noFill/>
                    </a:lnL>
                    <a:lnR cap="flat">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5" name="Text Box 51"/>
          <p:cNvSpPr txBox="1">
            <a:spLocks noChangeArrowheads="1"/>
          </p:cNvSpPr>
          <p:nvPr userDrawn="1"/>
        </p:nvSpPr>
        <p:spPr bwMode="auto">
          <a:xfrm>
            <a:off x="532388" y="5085184"/>
            <a:ext cx="1359668" cy="2462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sz="1600">
                <a:solidFill>
                  <a:srgbClr val="000000"/>
                </a:solidFill>
                <a:latin typeface="Arial" pitchFamily="34" charset="0"/>
              </a:defRPr>
            </a:lvl1pPr>
            <a:lvl2pPr marL="742950" indent="-285750" eaLnBrk="0" hangingPunct="0">
              <a:defRPr sz="1600">
                <a:solidFill>
                  <a:srgbClr val="000000"/>
                </a:solidFill>
                <a:latin typeface="Arial" pitchFamily="34" charset="0"/>
              </a:defRPr>
            </a:lvl2pPr>
            <a:lvl3pPr marL="1143000" indent="-228600" eaLnBrk="0" hangingPunct="0">
              <a:defRPr sz="1600">
                <a:solidFill>
                  <a:srgbClr val="000000"/>
                </a:solidFill>
                <a:latin typeface="Arial" pitchFamily="34" charset="0"/>
              </a:defRPr>
            </a:lvl3pPr>
            <a:lvl4pPr marL="1600200" indent="-228600" eaLnBrk="0" hangingPunct="0">
              <a:defRPr sz="1600">
                <a:solidFill>
                  <a:srgbClr val="000000"/>
                </a:solidFill>
                <a:latin typeface="Arial" pitchFamily="34" charset="0"/>
              </a:defRPr>
            </a:lvl4pPr>
            <a:lvl5pPr marL="2057400" indent="-228600" eaLnBrk="0" hangingPunct="0">
              <a:defRPr sz="1600">
                <a:solidFill>
                  <a:srgbClr val="000000"/>
                </a:solidFill>
                <a:latin typeface="Arial" pitchFamily="34" charset="0"/>
              </a:defRPr>
            </a:lvl5pPr>
            <a:lvl6pPr marL="2514600" indent="-228600" eaLnBrk="0" fontAlgn="base" hangingPunct="0">
              <a:spcBef>
                <a:spcPct val="0"/>
              </a:spcBef>
              <a:spcAft>
                <a:spcPct val="0"/>
              </a:spcAft>
              <a:defRPr sz="1600">
                <a:solidFill>
                  <a:srgbClr val="000000"/>
                </a:solidFill>
                <a:latin typeface="Arial" pitchFamily="34" charset="0"/>
              </a:defRPr>
            </a:lvl6pPr>
            <a:lvl7pPr marL="2971800" indent="-228600" eaLnBrk="0" fontAlgn="base" hangingPunct="0">
              <a:spcBef>
                <a:spcPct val="0"/>
              </a:spcBef>
              <a:spcAft>
                <a:spcPct val="0"/>
              </a:spcAft>
              <a:defRPr sz="1600">
                <a:solidFill>
                  <a:srgbClr val="000000"/>
                </a:solidFill>
                <a:latin typeface="Arial" pitchFamily="34" charset="0"/>
              </a:defRPr>
            </a:lvl7pPr>
            <a:lvl8pPr marL="3429000" indent="-228600" eaLnBrk="0" fontAlgn="base" hangingPunct="0">
              <a:spcBef>
                <a:spcPct val="0"/>
              </a:spcBef>
              <a:spcAft>
                <a:spcPct val="0"/>
              </a:spcAft>
              <a:defRPr sz="1600">
                <a:solidFill>
                  <a:srgbClr val="000000"/>
                </a:solidFill>
                <a:latin typeface="Arial" pitchFamily="34" charset="0"/>
              </a:defRPr>
            </a:lvl8pPr>
            <a:lvl9pPr marL="3886200" indent="-228600" eaLnBrk="0" fontAlgn="base" hangingPunct="0">
              <a:spcBef>
                <a:spcPct val="0"/>
              </a:spcBef>
              <a:spcAft>
                <a:spcPct val="0"/>
              </a:spcAft>
              <a:defRPr sz="1600">
                <a:solidFill>
                  <a:srgbClr val="000000"/>
                </a:solidFill>
                <a:latin typeface="Arial" pitchFamily="34" charset="0"/>
              </a:defRPr>
            </a:lvl9pPr>
          </a:lstStyle>
          <a:p>
            <a:pPr eaLnBrk="1" hangingPunct="1"/>
            <a:r>
              <a:rPr lang="en-GB" sz="1000" dirty="0">
                <a:latin typeface="Roboto"/>
                <a:cs typeface="Roboto"/>
              </a:rPr>
              <a:t>Source: </a:t>
            </a:r>
            <a:r>
              <a:rPr lang="en-GB" sz="1000" dirty="0" smtClean="0">
                <a:latin typeface="Roboto"/>
                <a:cs typeface="Roboto"/>
              </a:rPr>
              <a:t>ICMPD 2011</a:t>
            </a:r>
            <a:endParaRPr lang="en-GB" sz="1000" dirty="0">
              <a:latin typeface="Roboto"/>
              <a:cs typeface="Roboto"/>
            </a:endParaRPr>
          </a:p>
        </p:txBody>
      </p:sp>
    </p:spTree>
    <p:extLst>
      <p:ext uri="{BB962C8B-B14F-4D97-AF65-F5344CB8AC3E}">
        <p14:creationId xmlns:p14="http://schemas.microsoft.com/office/powerpoint/2010/main" val="3226549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el and Content with Bulletpoints">
  <p:cSld name="Titel and Content with Bulletpoints">
    <p:spTree>
      <p:nvGrpSpPr>
        <p:cNvPr id="1" name="Shape 34"/>
        <p:cNvGrpSpPr/>
        <p:nvPr/>
      </p:nvGrpSpPr>
      <p:grpSpPr>
        <a:xfrm>
          <a:off x="0" y="0"/>
          <a:ext cx="0" cy="0"/>
          <a:chOff x="0" y="0"/>
          <a:chExt cx="0" cy="0"/>
        </a:xfrm>
      </p:grpSpPr>
      <p:sp>
        <p:nvSpPr>
          <p:cNvPr id="35" name="Google Shape;35;p4"/>
          <p:cNvSpPr txBox="1">
            <a:spLocks noGrp="1"/>
          </p:cNvSpPr>
          <p:nvPr>
            <p:ph type="title"/>
          </p:nvPr>
        </p:nvSpPr>
        <p:spPr>
          <a:xfrm>
            <a:off x="521549" y="908720"/>
            <a:ext cx="8370931" cy="758487"/>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4"/>
          <p:cNvSpPr txBox="1">
            <a:spLocks noGrp="1"/>
          </p:cNvSpPr>
          <p:nvPr>
            <p:ph type="body" idx="1"/>
          </p:nvPr>
        </p:nvSpPr>
        <p:spPr>
          <a:xfrm>
            <a:off x="521550" y="1844823"/>
            <a:ext cx="8370930" cy="4427389"/>
          </a:xfrm>
          <a:prstGeom prst="rect">
            <a:avLst/>
          </a:prstGeom>
          <a:noFill/>
          <a:ln>
            <a:noFill/>
          </a:ln>
        </p:spPr>
        <p:txBody>
          <a:bodyPr spcFirstLastPara="1" wrap="square" lIns="91425" tIns="45700" rIns="91425" bIns="45700" anchor="t" anchorCtr="0">
            <a:noAutofit/>
          </a:bodyPr>
          <a:lstStyle>
            <a:lvl1pPr marL="457200" lvl="0" indent="-228600" algn="l">
              <a:spcBef>
                <a:spcPts val="360"/>
              </a:spcBef>
              <a:spcAft>
                <a:spcPts val="0"/>
              </a:spcAft>
              <a:buClr>
                <a:srgbClr val="53504F"/>
              </a:buClr>
              <a:buSzPts val="1260"/>
              <a:buFont typeface="Calibri"/>
              <a:buNone/>
              <a:defRPr b="0" i="0">
                <a:latin typeface="Calibri"/>
                <a:ea typeface="Calibri"/>
                <a:cs typeface="Calibri"/>
                <a:sym typeface="Calibri"/>
              </a:defRPr>
            </a:lvl1pPr>
            <a:lvl2pPr marL="914400" lvl="1" indent="-299719" algn="l">
              <a:spcBef>
                <a:spcPts val="320"/>
              </a:spcBef>
              <a:spcAft>
                <a:spcPts val="0"/>
              </a:spcAft>
              <a:buClr>
                <a:srgbClr val="53504F"/>
              </a:buClr>
              <a:buSzPts val="1120"/>
              <a:buFont typeface="Calibri"/>
              <a:buChar char="•"/>
              <a:defRPr b="0" i="0">
                <a:latin typeface="Calibri"/>
                <a:ea typeface="Calibri"/>
                <a:cs typeface="Calibri"/>
                <a:sym typeface="Calibri"/>
              </a:defRPr>
            </a:lvl2pPr>
            <a:lvl3pPr marL="1371600" lvl="2" indent="-335280" algn="l">
              <a:spcBef>
                <a:spcPts val="280"/>
              </a:spcBef>
              <a:spcAft>
                <a:spcPts val="0"/>
              </a:spcAft>
              <a:buClr>
                <a:srgbClr val="53504F"/>
              </a:buClr>
              <a:buSzPts val="1680"/>
              <a:buFont typeface="Calibri"/>
              <a:buChar char="•"/>
              <a:defRPr b="0" i="0">
                <a:latin typeface="Calibri"/>
                <a:ea typeface="Calibri"/>
                <a:cs typeface="Calibri"/>
                <a:sym typeface="Calibri"/>
              </a:defRPr>
            </a:lvl3pPr>
            <a:lvl4pPr marL="1828800" lvl="3" indent="-335280" algn="l">
              <a:lnSpc>
                <a:spcPct val="95000"/>
              </a:lnSpc>
              <a:spcBef>
                <a:spcPts val="280"/>
              </a:spcBef>
              <a:spcAft>
                <a:spcPts val="0"/>
              </a:spcAft>
              <a:buClr>
                <a:schemeClr val="accent2"/>
              </a:buClr>
              <a:buSzPts val="1680"/>
              <a:buFont typeface="Calibri"/>
              <a:buChar char="•"/>
              <a:defRPr sz="1400" b="0" i="0">
                <a:solidFill>
                  <a:schemeClr val="accent2"/>
                </a:solidFill>
                <a:latin typeface="Calibri"/>
                <a:ea typeface="Calibri"/>
                <a:cs typeface="Calibri"/>
                <a:sym typeface="Calibri"/>
              </a:defRPr>
            </a:lvl4pPr>
            <a:lvl5pPr marL="2286000" lvl="4" indent="-317500" algn="l">
              <a:lnSpc>
                <a:spcPct val="95000"/>
              </a:lnSpc>
              <a:spcBef>
                <a:spcPts val="280"/>
              </a:spcBef>
              <a:spcAft>
                <a:spcPts val="0"/>
              </a:spcAft>
              <a:buClr>
                <a:schemeClr val="dk1"/>
              </a:buClr>
              <a:buSzPts val="1400"/>
              <a:buFont typeface="Roboto"/>
              <a:buChar char="•"/>
              <a:defRPr sz="1400" b="0" i="0">
                <a:latin typeface="Roboto"/>
                <a:ea typeface="Roboto"/>
                <a:cs typeface="Roboto"/>
                <a:sym typeface="Roboto"/>
              </a:defRPr>
            </a:lvl5pPr>
            <a:lvl6pPr marL="2743200" lvl="5" indent="-342900" algn="l">
              <a:lnSpc>
                <a:spcPct val="95000"/>
              </a:lnSpc>
              <a:spcBef>
                <a:spcPts val="360"/>
              </a:spcBef>
              <a:spcAft>
                <a:spcPts val="0"/>
              </a:spcAft>
              <a:buClr>
                <a:schemeClr val="dk1"/>
              </a:buClr>
              <a:buSzPts val="1800"/>
              <a:buChar char="•"/>
              <a:defRPr/>
            </a:lvl6pPr>
            <a:lvl7pPr marL="3200400" lvl="6" indent="-342900" algn="l">
              <a:lnSpc>
                <a:spcPct val="95000"/>
              </a:lnSpc>
              <a:spcBef>
                <a:spcPts val="360"/>
              </a:spcBef>
              <a:spcAft>
                <a:spcPts val="0"/>
              </a:spcAft>
              <a:buClr>
                <a:schemeClr val="dk1"/>
              </a:buClr>
              <a:buSzPts val="1800"/>
              <a:buChar char="•"/>
              <a:defRPr/>
            </a:lvl7pPr>
            <a:lvl8pPr marL="3657600" lvl="7" indent="-342900" algn="l">
              <a:lnSpc>
                <a:spcPct val="95000"/>
              </a:lnSpc>
              <a:spcBef>
                <a:spcPts val="360"/>
              </a:spcBef>
              <a:spcAft>
                <a:spcPts val="0"/>
              </a:spcAft>
              <a:buClr>
                <a:schemeClr val="dk1"/>
              </a:buClr>
              <a:buSzPts val="1800"/>
              <a:buChar char="•"/>
              <a:defRPr/>
            </a:lvl8pPr>
            <a:lvl9pPr marL="4114800" lvl="8" indent="-342900" algn="l">
              <a:lnSpc>
                <a:spcPct val="95000"/>
              </a:lnSpc>
              <a:spcBef>
                <a:spcPts val="360"/>
              </a:spcBef>
              <a:spcAft>
                <a:spcPts val="360"/>
              </a:spcAft>
              <a:buClr>
                <a:schemeClr val="dk1"/>
              </a:buClr>
              <a:buSzPts val="1800"/>
              <a:buChar char="•"/>
              <a:defRPr/>
            </a:lvl9pPr>
          </a:lstStyle>
          <a:p>
            <a:endParaRPr/>
          </a:p>
        </p:txBody>
      </p:sp>
    </p:spTree>
    <p:extLst>
      <p:ext uri="{BB962C8B-B14F-4D97-AF65-F5344CB8AC3E}">
        <p14:creationId xmlns:p14="http://schemas.microsoft.com/office/powerpoint/2010/main" val="97461203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hank you and good bye">
    <p:spTree>
      <p:nvGrpSpPr>
        <p:cNvPr id="1" name=""/>
        <p:cNvGrpSpPr/>
        <p:nvPr/>
      </p:nvGrpSpPr>
      <p:grpSpPr>
        <a:xfrm>
          <a:off x="0" y="0"/>
          <a:ext cx="0" cy="0"/>
          <a:chOff x="0" y="0"/>
          <a:chExt cx="0" cy="0"/>
        </a:xfrm>
      </p:grpSpPr>
      <p:sp>
        <p:nvSpPr>
          <p:cNvPr id="3" name="Rectangle 1"/>
          <p:cNvSpPr/>
          <p:nvPr userDrawn="1"/>
        </p:nvSpPr>
        <p:spPr bwMode="auto">
          <a:xfrm>
            <a:off x="0" y="6608763"/>
            <a:ext cx="9144000" cy="285622"/>
          </a:xfrm>
          <a:prstGeom prst="rect">
            <a:avLst/>
          </a:prstGeom>
          <a:solidFill>
            <a:schemeClr val="accent1"/>
          </a:solidFill>
          <a:ln w="9525" cap="flat" cmpd="sng" algn="ctr">
            <a:noFill/>
            <a:prstDash val="solid"/>
            <a:round/>
            <a:headEnd type="none" w="med" len="med"/>
            <a:tailEnd type="none" w="lg" len="med"/>
          </a:ln>
          <a:effectLst/>
          <a:extLst/>
        </p:spPr>
        <p:txBody>
          <a:bodyPr vert="horz" wrap="squar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rgbClr val="000000"/>
              </a:solidFill>
              <a:effectLst/>
              <a:latin typeface="Arial" charset="0"/>
            </a:endParaRPr>
          </a:p>
        </p:txBody>
      </p:sp>
      <p:sp>
        <p:nvSpPr>
          <p:cNvPr id="4" name="Rectangle 38"/>
          <p:cNvSpPr>
            <a:spLocks noChangeArrowheads="1"/>
          </p:cNvSpPr>
          <p:nvPr userDrawn="1"/>
        </p:nvSpPr>
        <p:spPr bwMode="auto">
          <a:xfrm>
            <a:off x="8228013" y="6682196"/>
            <a:ext cx="601662" cy="1222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lstStyle/>
          <a:p>
            <a:pPr algn="r"/>
            <a:endParaRPr lang="de-DE" sz="800" b="1" i="0" dirty="0">
              <a:latin typeface="Roboto"/>
              <a:cs typeface="Roboto"/>
            </a:endParaRPr>
          </a:p>
        </p:txBody>
      </p:sp>
      <p:pic>
        <p:nvPicPr>
          <p:cNvPr id="6" name="Picture 174"/>
          <p:cNvPicPr>
            <a:picLocks noChangeAspect="1" noChangeArrowheads="1"/>
          </p:cNvPicPr>
          <p:nvPr userDrawn="1"/>
        </p:nvPicPr>
        <p:blipFill>
          <a:blip r:embed="rId2" cstate="print"/>
          <a:stretch>
            <a:fillRect/>
          </a:stretch>
        </p:blipFill>
        <p:spPr bwMode="auto">
          <a:xfrm>
            <a:off x="578510" y="2938880"/>
            <a:ext cx="3281744" cy="11701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 name="Rechteck 10"/>
          <p:cNvSpPr/>
          <p:nvPr userDrawn="1"/>
        </p:nvSpPr>
        <p:spPr>
          <a:xfrm>
            <a:off x="1376644" y="4649070"/>
            <a:ext cx="6480721" cy="461665"/>
          </a:xfrm>
          <a:prstGeom prst="rect">
            <a:avLst/>
          </a:prstGeom>
        </p:spPr>
        <p:txBody>
          <a:bodyPr wrap="square">
            <a:spAutoFit/>
          </a:bodyPr>
          <a:lstStyle/>
          <a:p>
            <a:r>
              <a:rPr lang="en-GB" sz="2400" b="1" i="0" spc="100" dirty="0" smtClean="0">
                <a:solidFill>
                  <a:srgbClr val="53504F"/>
                </a:solidFill>
                <a:latin typeface="+mj-lt"/>
                <a:cs typeface="Roboto"/>
              </a:rPr>
              <a:t>Thank you very much for your attention!</a:t>
            </a:r>
            <a:endParaRPr lang="de-DE" sz="2400" b="1" i="0" spc="100" dirty="0">
              <a:solidFill>
                <a:srgbClr val="53504F"/>
              </a:solidFill>
              <a:latin typeface="+mj-lt"/>
              <a:cs typeface="Roboto"/>
            </a:endParaRPr>
          </a:p>
        </p:txBody>
      </p:sp>
      <p:sp>
        <p:nvSpPr>
          <p:cNvPr id="7" name="Text Box 39"/>
          <p:cNvSpPr txBox="1">
            <a:spLocks noChangeArrowheads="1"/>
          </p:cNvSpPr>
          <p:nvPr userDrawn="1"/>
        </p:nvSpPr>
        <p:spPr bwMode="auto">
          <a:xfrm>
            <a:off x="623515" y="6669360"/>
            <a:ext cx="3588445" cy="1350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lstStyle>
            <a:lvl1pPr eaLnBrk="0" hangingPunct="0">
              <a:defRPr sz="1600">
                <a:solidFill>
                  <a:srgbClr val="000000"/>
                </a:solidFill>
                <a:latin typeface="Arial" pitchFamily="34" charset="0"/>
              </a:defRPr>
            </a:lvl1pPr>
            <a:lvl2pPr marL="742950" indent="-285750" eaLnBrk="0" hangingPunct="0">
              <a:defRPr sz="1600">
                <a:solidFill>
                  <a:srgbClr val="000000"/>
                </a:solidFill>
                <a:latin typeface="Arial" pitchFamily="34" charset="0"/>
              </a:defRPr>
            </a:lvl2pPr>
            <a:lvl3pPr marL="1143000" indent="-228600" eaLnBrk="0" hangingPunct="0">
              <a:defRPr sz="1600">
                <a:solidFill>
                  <a:srgbClr val="000000"/>
                </a:solidFill>
                <a:latin typeface="Arial" pitchFamily="34" charset="0"/>
              </a:defRPr>
            </a:lvl3pPr>
            <a:lvl4pPr marL="1600200" indent="-228600" eaLnBrk="0" hangingPunct="0">
              <a:defRPr sz="1600">
                <a:solidFill>
                  <a:srgbClr val="000000"/>
                </a:solidFill>
                <a:latin typeface="Arial" pitchFamily="34" charset="0"/>
              </a:defRPr>
            </a:lvl4pPr>
            <a:lvl5pPr marL="2057400" indent="-228600" eaLnBrk="0" hangingPunct="0">
              <a:defRPr sz="1600">
                <a:solidFill>
                  <a:srgbClr val="000000"/>
                </a:solidFill>
                <a:latin typeface="Arial" pitchFamily="34" charset="0"/>
              </a:defRPr>
            </a:lvl5pPr>
            <a:lvl6pPr marL="2514600" indent="-228600" eaLnBrk="0" fontAlgn="base" hangingPunct="0">
              <a:spcBef>
                <a:spcPct val="0"/>
              </a:spcBef>
              <a:spcAft>
                <a:spcPct val="0"/>
              </a:spcAft>
              <a:defRPr sz="1600">
                <a:solidFill>
                  <a:srgbClr val="000000"/>
                </a:solidFill>
                <a:latin typeface="Arial" pitchFamily="34" charset="0"/>
              </a:defRPr>
            </a:lvl6pPr>
            <a:lvl7pPr marL="2971800" indent="-228600" eaLnBrk="0" fontAlgn="base" hangingPunct="0">
              <a:spcBef>
                <a:spcPct val="0"/>
              </a:spcBef>
              <a:spcAft>
                <a:spcPct val="0"/>
              </a:spcAft>
              <a:defRPr sz="1600">
                <a:solidFill>
                  <a:srgbClr val="000000"/>
                </a:solidFill>
                <a:latin typeface="Arial" pitchFamily="34" charset="0"/>
              </a:defRPr>
            </a:lvl7pPr>
            <a:lvl8pPr marL="3429000" indent="-228600" eaLnBrk="0" fontAlgn="base" hangingPunct="0">
              <a:spcBef>
                <a:spcPct val="0"/>
              </a:spcBef>
              <a:spcAft>
                <a:spcPct val="0"/>
              </a:spcAft>
              <a:defRPr sz="1600">
                <a:solidFill>
                  <a:srgbClr val="000000"/>
                </a:solidFill>
                <a:latin typeface="Arial" pitchFamily="34" charset="0"/>
              </a:defRPr>
            </a:lvl8pPr>
            <a:lvl9pPr marL="3886200" indent="-228600" eaLnBrk="0" fontAlgn="base" hangingPunct="0">
              <a:spcBef>
                <a:spcPct val="0"/>
              </a:spcBef>
              <a:spcAft>
                <a:spcPct val="0"/>
              </a:spcAft>
              <a:defRPr sz="1600">
                <a:solidFill>
                  <a:srgbClr val="000000"/>
                </a:solidFill>
                <a:latin typeface="Arial" pitchFamily="34" charset="0"/>
              </a:defRPr>
            </a:lvl9pPr>
          </a:lstStyle>
          <a:p>
            <a:pPr eaLnBrk="1" hangingPunct="1"/>
            <a:r>
              <a:rPr lang="en-GB" sz="800" b="0" i="0" dirty="0">
                <a:solidFill>
                  <a:schemeClr val="accent2"/>
                </a:solidFill>
                <a:latin typeface="+mn-lt"/>
                <a:cs typeface="Roboto"/>
              </a:rPr>
              <a:t>Name of speaker </a:t>
            </a:r>
            <a:r>
              <a:rPr lang="en-GB" sz="800" b="0" i="0" dirty="0" smtClean="0">
                <a:solidFill>
                  <a:schemeClr val="accent2"/>
                </a:solidFill>
                <a:latin typeface="+mn-lt"/>
                <a:cs typeface="Roboto"/>
              </a:rPr>
              <a:t>| Directorate</a:t>
            </a:r>
            <a:r>
              <a:rPr lang="en-GB" sz="800" b="0" i="0" baseline="0" dirty="0" smtClean="0">
                <a:solidFill>
                  <a:schemeClr val="accent2"/>
                </a:solidFill>
                <a:latin typeface="+mn-lt"/>
                <a:cs typeface="Roboto"/>
              </a:rPr>
              <a:t> | </a:t>
            </a:r>
            <a:r>
              <a:rPr lang="en-GB" sz="800" b="0" i="0" dirty="0" smtClean="0">
                <a:solidFill>
                  <a:schemeClr val="accent2"/>
                </a:solidFill>
                <a:latin typeface="+mn-lt"/>
                <a:cs typeface="Roboto"/>
              </a:rPr>
              <a:t>Place</a:t>
            </a:r>
            <a:r>
              <a:rPr lang="en-GB" sz="800" b="0" i="0" dirty="0">
                <a:solidFill>
                  <a:schemeClr val="accent2"/>
                </a:solidFill>
                <a:latin typeface="+mn-lt"/>
                <a:cs typeface="Roboto"/>
              </a:rPr>
              <a:t>, </a:t>
            </a:r>
            <a:r>
              <a:rPr lang="en-GB" sz="800" b="0" i="0" dirty="0" err="1">
                <a:solidFill>
                  <a:schemeClr val="accent2"/>
                </a:solidFill>
                <a:latin typeface="+mn-lt"/>
                <a:cs typeface="Roboto"/>
              </a:rPr>
              <a:t>dd.mm.yyyy</a:t>
            </a:r>
            <a:endParaRPr lang="en-GB" sz="800" b="0" i="0" dirty="0">
              <a:solidFill>
                <a:schemeClr val="accent2"/>
              </a:solidFill>
              <a:latin typeface="+mn-lt"/>
              <a:cs typeface="Roboto"/>
            </a:endParaRPr>
          </a:p>
        </p:txBody>
      </p:sp>
    </p:spTree>
    <p:extLst>
      <p:ext uri="{BB962C8B-B14F-4D97-AF65-F5344CB8AC3E}">
        <p14:creationId xmlns:p14="http://schemas.microsoft.com/office/powerpoint/2010/main" val="2115139413"/>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Information_Speaker">
    <p:spTree>
      <p:nvGrpSpPr>
        <p:cNvPr id="1" name=""/>
        <p:cNvGrpSpPr/>
        <p:nvPr/>
      </p:nvGrpSpPr>
      <p:grpSpPr>
        <a:xfrm>
          <a:off x="0" y="0"/>
          <a:ext cx="0" cy="0"/>
          <a:chOff x="0" y="0"/>
          <a:chExt cx="0" cy="0"/>
        </a:xfrm>
      </p:grpSpPr>
      <p:sp>
        <p:nvSpPr>
          <p:cNvPr id="3" name="Rectangle 1"/>
          <p:cNvSpPr/>
          <p:nvPr userDrawn="1"/>
        </p:nvSpPr>
        <p:spPr bwMode="auto">
          <a:xfrm>
            <a:off x="0" y="6608763"/>
            <a:ext cx="9144000" cy="285622"/>
          </a:xfrm>
          <a:prstGeom prst="rect">
            <a:avLst/>
          </a:prstGeom>
          <a:solidFill>
            <a:schemeClr val="accent1"/>
          </a:solidFill>
          <a:ln w="9525" cap="flat" cmpd="sng" algn="ctr">
            <a:noFill/>
            <a:prstDash val="solid"/>
            <a:round/>
            <a:headEnd type="none" w="med" len="med"/>
            <a:tailEnd type="none" w="lg" len="med"/>
          </a:ln>
          <a:effectLst/>
          <a:extLst/>
        </p:spPr>
        <p:txBody>
          <a:bodyPr vert="horz" wrap="squar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rgbClr val="000000"/>
              </a:solidFill>
              <a:effectLst/>
              <a:latin typeface="Arial" charset="0"/>
            </a:endParaRPr>
          </a:p>
        </p:txBody>
      </p:sp>
      <p:sp>
        <p:nvSpPr>
          <p:cNvPr id="4" name="Rectangle 38"/>
          <p:cNvSpPr>
            <a:spLocks noChangeArrowheads="1"/>
          </p:cNvSpPr>
          <p:nvPr userDrawn="1"/>
        </p:nvSpPr>
        <p:spPr bwMode="auto">
          <a:xfrm>
            <a:off x="8228013" y="6682196"/>
            <a:ext cx="601662" cy="1222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lstStyle/>
          <a:p>
            <a:pPr algn="r"/>
            <a:endParaRPr lang="de-DE" sz="800" b="1" i="0" dirty="0">
              <a:latin typeface="Roboto"/>
              <a:cs typeface="Roboto"/>
            </a:endParaRPr>
          </a:p>
        </p:txBody>
      </p:sp>
      <p:pic>
        <p:nvPicPr>
          <p:cNvPr id="6" name="Picture 174"/>
          <p:cNvPicPr>
            <a:picLocks noChangeAspect="1" noChangeArrowheads="1"/>
          </p:cNvPicPr>
          <p:nvPr userDrawn="1"/>
        </p:nvPicPr>
        <p:blipFill>
          <a:blip r:embed="rId2" cstate="print"/>
          <a:stretch>
            <a:fillRect/>
          </a:stretch>
        </p:blipFill>
        <p:spPr bwMode="auto">
          <a:xfrm>
            <a:off x="570176" y="2938880"/>
            <a:ext cx="3281744" cy="11701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Text Box 39"/>
          <p:cNvSpPr txBox="1">
            <a:spLocks noChangeArrowheads="1"/>
          </p:cNvSpPr>
          <p:nvPr userDrawn="1"/>
        </p:nvSpPr>
        <p:spPr bwMode="auto">
          <a:xfrm>
            <a:off x="623515" y="6669360"/>
            <a:ext cx="3588445" cy="1350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lstStyle>
            <a:lvl1pPr eaLnBrk="0" hangingPunct="0">
              <a:defRPr sz="1600">
                <a:solidFill>
                  <a:srgbClr val="000000"/>
                </a:solidFill>
                <a:latin typeface="Arial" pitchFamily="34" charset="0"/>
              </a:defRPr>
            </a:lvl1pPr>
            <a:lvl2pPr marL="742950" indent="-285750" eaLnBrk="0" hangingPunct="0">
              <a:defRPr sz="1600">
                <a:solidFill>
                  <a:srgbClr val="000000"/>
                </a:solidFill>
                <a:latin typeface="Arial" pitchFamily="34" charset="0"/>
              </a:defRPr>
            </a:lvl2pPr>
            <a:lvl3pPr marL="1143000" indent="-228600" eaLnBrk="0" hangingPunct="0">
              <a:defRPr sz="1600">
                <a:solidFill>
                  <a:srgbClr val="000000"/>
                </a:solidFill>
                <a:latin typeface="Arial" pitchFamily="34" charset="0"/>
              </a:defRPr>
            </a:lvl3pPr>
            <a:lvl4pPr marL="1600200" indent="-228600" eaLnBrk="0" hangingPunct="0">
              <a:defRPr sz="1600">
                <a:solidFill>
                  <a:srgbClr val="000000"/>
                </a:solidFill>
                <a:latin typeface="Arial" pitchFamily="34" charset="0"/>
              </a:defRPr>
            </a:lvl4pPr>
            <a:lvl5pPr marL="2057400" indent="-228600" eaLnBrk="0" hangingPunct="0">
              <a:defRPr sz="1600">
                <a:solidFill>
                  <a:srgbClr val="000000"/>
                </a:solidFill>
                <a:latin typeface="Arial" pitchFamily="34" charset="0"/>
              </a:defRPr>
            </a:lvl5pPr>
            <a:lvl6pPr marL="2514600" indent="-228600" eaLnBrk="0" fontAlgn="base" hangingPunct="0">
              <a:spcBef>
                <a:spcPct val="0"/>
              </a:spcBef>
              <a:spcAft>
                <a:spcPct val="0"/>
              </a:spcAft>
              <a:defRPr sz="1600">
                <a:solidFill>
                  <a:srgbClr val="000000"/>
                </a:solidFill>
                <a:latin typeface="Arial" pitchFamily="34" charset="0"/>
              </a:defRPr>
            </a:lvl6pPr>
            <a:lvl7pPr marL="2971800" indent="-228600" eaLnBrk="0" fontAlgn="base" hangingPunct="0">
              <a:spcBef>
                <a:spcPct val="0"/>
              </a:spcBef>
              <a:spcAft>
                <a:spcPct val="0"/>
              </a:spcAft>
              <a:defRPr sz="1600">
                <a:solidFill>
                  <a:srgbClr val="000000"/>
                </a:solidFill>
                <a:latin typeface="Arial" pitchFamily="34" charset="0"/>
              </a:defRPr>
            </a:lvl7pPr>
            <a:lvl8pPr marL="3429000" indent="-228600" eaLnBrk="0" fontAlgn="base" hangingPunct="0">
              <a:spcBef>
                <a:spcPct val="0"/>
              </a:spcBef>
              <a:spcAft>
                <a:spcPct val="0"/>
              </a:spcAft>
              <a:defRPr sz="1600">
                <a:solidFill>
                  <a:srgbClr val="000000"/>
                </a:solidFill>
                <a:latin typeface="Arial" pitchFamily="34" charset="0"/>
              </a:defRPr>
            </a:lvl8pPr>
            <a:lvl9pPr marL="3886200" indent="-228600" eaLnBrk="0" fontAlgn="base" hangingPunct="0">
              <a:spcBef>
                <a:spcPct val="0"/>
              </a:spcBef>
              <a:spcAft>
                <a:spcPct val="0"/>
              </a:spcAft>
              <a:defRPr sz="1600">
                <a:solidFill>
                  <a:srgbClr val="000000"/>
                </a:solidFill>
                <a:latin typeface="Arial" pitchFamily="34" charset="0"/>
              </a:defRPr>
            </a:lvl9pPr>
          </a:lstStyle>
          <a:p>
            <a:pPr eaLnBrk="1" hangingPunct="1"/>
            <a:r>
              <a:rPr lang="en-GB" sz="800" b="0" i="0" dirty="0">
                <a:solidFill>
                  <a:schemeClr val="accent2"/>
                </a:solidFill>
                <a:latin typeface="+mn-lt"/>
                <a:cs typeface="Roboto"/>
              </a:rPr>
              <a:t>Name of speaker </a:t>
            </a:r>
            <a:r>
              <a:rPr lang="en-GB" sz="800" b="0" i="0" dirty="0" smtClean="0">
                <a:solidFill>
                  <a:schemeClr val="accent2"/>
                </a:solidFill>
                <a:latin typeface="+mn-lt"/>
                <a:cs typeface="Roboto"/>
              </a:rPr>
              <a:t>| Directorate</a:t>
            </a:r>
            <a:r>
              <a:rPr lang="en-GB" sz="800" b="0" i="0" baseline="0" dirty="0" smtClean="0">
                <a:solidFill>
                  <a:schemeClr val="accent2"/>
                </a:solidFill>
                <a:latin typeface="+mn-lt"/>
                <a:cs typeface="Roboto"/>
              </a:rPr>
              <a:t> | </a:t>
            </a:r>
            <a:r>
              <a:rPr lang="en-GB" sz="800" b="0" i="0" dirty="0" smtClean="0">
                <a:solidFill>
                  <a:schemeClr val="accent2"/>
                </a:solidFill>
                <a:latin typeface="+mn-lt"/>
                <a:cs typeface="Roboto"/>
              </a:rPr>
              <a:t>Place</a:t>
            </a:r>
            <a:r>
              <a:rPr lang="en-GB" sz="800" b="0" i="0" dirty="0">
                <a:solidFill>
                  <a:schemeClr val="accent2"/>
                </a:solidFill>
                <a:latin typeface="+mn-lt"/>
                <a:cs typeface="Roboto"/>
              </a:rPr>
              <a:t>, </a:t>
            </a:r>
            <a:r>
              <a:rPr lang="en-GB" sz="800" b="0" i="0" dirty="0" err="1">
                <a:solidFill>
                  <a:schemeClr val="accent2"/>
                </a:solidFill>
                <a:latin typeface="+mn-lt"/>
                <a:cs typeface="Roboto"/>
              </a:rPr>
              <a:t>dd.mm.yyyy</a:t>
            </a:r>
            <a:endParaRPr lang="en-GB" sz="800" b="0" i="0" dirty="0">
              <a:solidFill>
                <a:schemeClr val="accent2"/>
              </a:solidFill>
              <a:latin typeface="+mn-lt"/>
              <a:cs typeface="Roboto"/>
            </a:endParaRPr>
          </a:p>
        </p:txBody>
      </p:sp>
    </p:spTree>
    <p:extLst>
      <p:ext uri="{BB962C8B-B14F-4D97-AF65-F5344CB8AC3E}">
        <p14:creationId xmlns:p14="http://schemas.microsoft.com/office/powerpoint/2010/main" val="1309962104"/>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223" b="1" i="0">
                <a:solidFill>
                  <a:srgbClr val="FB8816"/>
                </a:solidFill>
                <a:latin typeface="Times New Roman"/>
                <a:cs typeface="Times New Roman"/>
              </a:defRPr>
            </a:lvl1pPr>
          </a:lstStyle>
          <a:p>
            <a:endParaRPr/>
          </a:p>
        </p:txBody>
      </p:sp>
      <p:sp>
        <p:nvSpPr>
          <p:cNvPr id="3" name="Holder 3"/>
          <p:cNvSpPr>
            <a:spLocks noGrp="1"/>
          </p:cNvSpPr>
          <p:nvPr>
            <p:ph type="body" idx="1"/>
          </p:nvPr>
        </p:nvSpPr>
        <p:spPr/>
        <p:txBody>
          <a:bodyPr lIns="0" tIns="0" rIns="0" bIns="0"/>
          <a:lstStyle>
            <a:lvl1pPr>
              <a:defRPr sz="2223" b="1" i="0" u="heavy">
                <a:solidFill>
                  <a:srgbClr val="FF0000"/>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7/17/2023</a:t>
            </a:fld>
            <a:endParaRPr lang="en-US"/>
          </a:p>
        </p:txBody>
      </p:sp>
      <p:sp>
        <p:nvSpPr>
          <p:cNvPr id="6" name="Holder 6"/>
          <p:cNvSpPr>
            <a:spLocks noGrp="1"/>
          </p:cNvSpPr>
          <p:nvPr>
            <p:ph type="sldNum" sz="quarter" idx="7"/>
          </p:nvPr>
        </p:nvSpPr>
        <p:spPr/>
        <p:txBody>
          <a:bodyPr lIns="0" tIns="0" rIns="0" bIns="0"/>
          <a:lstStyle>
            <a:lvl1pPr>
              <a:defRPr sz="1112" b="0" i="0">
                <a:solidFill>
                  <a:srgbClr val="898989"/>
                </a:solidFill>
                <a:latin typeface="Carlito"/>
                <a:cs typeface="Carlito"/>
              </a:defRPr>
            </a:lvl1pPr>
          </a:lstStyle>
          <a:p>
            <a:pPr marL="32579">
              <a:lnSpc>
                <a:spcPts val="1142"/>
              </a:lnSpc>
            </a:pPr>
            <a:fld id="{81D60167-4931-47E6-BA6A-407CBD079E47}" type="slidenum">
              <a:rPr lang="en-GB" smtClean="0"/>
              <a:pPr marL="32579">
                <a:lnSpc>
                  <a:spcPts val="1142"/>
                </a:lnSpc>
              </a:pPr>
              <a:t>‹#›</a:t>
            </a:fld>
            <a:endParaRPr lang="en-GB" dirty="0"/>
          </a:p>
        </p:txBody>
      </p:sp>
    </p:spTree>
    <p:extLst>
      <p:ext uri="{BB962C8B-B14F-4D97-AF65-F5344CB8AC3E}">
        <p14:creationId xmlns:p14="http://schemas.microsoft.com/office/powerpoint/2010/main" val="33294922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223" b="1" i="0">
                <a:solidFill>
                  <a:srgbClr val="FB8816"/>
                </a:solidFill>
                <a:latin typeface="Times New Roman"/>
                <a:cs typeface="Times New Roman"/>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7/17/2023</a:t>
            </a:fld>
            <a:endParaRPr lang="en-US"/>
          </a:p>
        </p:txBody>
      </p:sp>
      <p:sp>
        <p:nvSpPr>
          <p:cNvPr id="5" name="Holder 5"/>
          <p:cNvSpPr>
            <a:spLocks noGrp="1"/>
          </p:cNvSpPr>
          <p:nvPr>
            <p:ph type="sldNum" sz="quarter" idx="7"/>
          </p:nvPr>
        </p:nvSpPr>
        <p:spPr/>
        <p:txBody>
          <a:bodyPr lIns="0" tIns="0" rIns="0" bIns="0"/>
          <a:lstStyle>
            <a:lvl1pPr>
              <a:defRPr sz="1112" b="0" i="0">
                <a:solidFill>
                  <a:srgbClr val="898989"/>
                </a:solidFill>
                <a:latin typeface="Carlito"/>
                <a:cs typeface="Carlito"/>
              </a:defRPr>
            </a:lvl1pPr>
          </a:lstStyle>
          <a:p>
            <a:pPr marL="32579">
              <a:lnSpc>
                <a:spcPts val="1142"/>
              </a:lnSpc>
            </a:pPr>
            <a:fld id="{81D60167-4931-47E6-BA6A-407CBD079E47}" type="slidenum">
              <a:rPr lang="en-GB" smtClean="0"/>
              <a:pPr marL="32579">
                <a:lnSpc>
                  <a:spcPts val="1142"/>
                </a:lnSpc>
              </a:pPr>
              <a:t>‹#›</a:t>
            </a:fld>
            <a:endParaRPr lang="en-GB" dirty="0"/>
          </a:p>
        </p:txBody>
      </p:sp>
    </p:spTree>
    <p:extLst>
      <p:ext uri="{BB962C8B-B14F-4D97-AF65-F5344CB8AC3E}">
        <p14:creationId xmlns:p14="http://schemas.microsoft.com/office/powerpoint/2010/main" val="1528286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7/17/2023</a:t>
            </a:fld>
            <a:endParaRPr lang="en-US"/>
          </a:p>
        </p:txBody>
      </p:sp>
      <p:sp>
        <p:nvSpPr>
          <p:cNvPr id="4" name="Holder 4"/>
          <p:cNvSpPr>
            <a:spLocks noGrp="1"/>
          </p:cNvSpPr>
          <p:nvPr>
            <p:ph type="sldNum" sz="quarter" idx="7"/>
          </p:nvPr>
        </p:nvSpPr>
        <p:spPr/>
        <p:txBody>
          <a:bodyPr lIns="0" tIns="0" rIns="0" bIns="0"/>
          <a:lstStyle>
            <a:lvl1pPr>
              <a:defRPr sz="1112" b="0" i="0">
                <a:solidFill>
                  <a:srgbClr val="898989"/>
                </a:solidFill>
                <a:latin typeface="Carlito"/>
                <a:cs typeface="Carlito"/>
              </a:defRPr>
            </a:lvl1pPr>
          </a:lstStyle>
          <a:p>
            <a:pPr marL="32579">
              <a:lnSpc>
                <a:spcPts val="1142"/>
              </a:lnSpc>
            </a:pPr>
            <a:fld id="{81D60167-4931-47E6-BA6A-407CBD079E47}" type="slidenum">
              <a:rPr lang="en-GB" smtClean="0"/>
              <a:pPr marL="32579">
                <a:lnSpc>
                  <a:spcPts val="1142"/>
                </a:lnSpc>
              </a:pPr>
              <a:t>‹#›</a:t>
            </a:fld>
            <a:endParaRPr lang="en-GB" dirty="0"/>
          </a:p>
        </p:txBody>
      </p:sp>
    </p:spTree>
    <p:extLst>
      <p:ext uri="{BB962C8B-B14F-4D97-AF65-F5344CB8AC3E}">
        <p14:creationId xmlns:p14="http://schemas.microsoft.com/office/powerpoint/2010/main" val="23673401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051132" y="2853479"/>
            <a:ext cx="7041735" cy="513217"/>
          </a:xfrm>
          <a:prstGeom prst="rect">
            <a:avLst/>
          </a:prstGeom>
        </p:spPr>
        <p:txBody>
          <a:bodyPr wrap="square" lIns="0" tIns="0" rIns="0" bIns="0">
            <a:spAutoFit/>
          </a:bodyPr>
          <a:lstStyle>
            <a:lvl1pPr>
              <a:defRPr sz="3335" b="1" i="0">
                <a:solidFill>
                  <a:srgbClr val="3D4E85"/>
                </a:solidFill>
                <a:latin typeface="Arial"/>
                <a:cs typeface="Arial"/>
              </a:defRPr>
            </a:lvl1pPr>
          </a:lstStyle>
          <a:p>
            <a:endParaRPr/>
          </a:p>
        </p:txBody>
      </p:sp>
      <p:sp>
        <p:nvSpPr>
          <p:cNvPr id="3" name="Holder 3"/>
          <p:cNvSpPr>
            <a:spLocks noGrp="1"/>
          </p:cNvSpPr>
          <p:nvPr>
            <p:ph type="subTitle" idx="4"/>
          </p:nvPr>
        </p:nvSpPr>
        <p:spPr>
          <a:xfrm>
            <a:off x="1371600" y="3840480"/>
            <a:ext cx="64008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7/17/2023</a:t>
            </a:fld>
            <a:endParaRPr lang="en-US"/>
          </a:p>
        </p:txBody>
      </p:sp>
      <p:sp>
        <p:nvSpPr>
          <p:cNvPr id="6" name="Holder 6"/>
          <p:cNvSpPr>
            <a:spLocks noGrp="1"/>
          </p:cNvSpPr>
          <p:nvPr>
            <p:ph type="sldNum" sz="quarter" idx="7"/>
          </p:nvPr>
        </p:nvSpPr>
        <p:spPr/>
        <p:txBody>
          <a:bodyPr lIns="0" tIns="0" rIns="0" bIns="0"/>
          <a:lstStyle>
            <a:lvl1pPr>
              <a:defRPr sz="1112" b="0" i="0">
                <a:solidFill>
                  <a:srgbClr val="898989"/>
                </a:solidFill>
                <a:latin typeface="Carlito"/>
                <a:cs typeface="Carlito"/>
              </a:defRPr>
            </a:lvl1pPr>
          </a:lstStyle>
          <a:p>
            <a:pPr marL="32579">
              <a:lnSpc>
                <a:spcPts val="1142"/>
              </a:lnSpc>
            </a:pPr>
            <a:fld id="{81D60167-4931-47E6-BA6A-407CBD079E47}" type="slidenum">
              <a:rPr lang="en-GB" smtClean="0"/>
              <a:pPr marL="32579">
                <a:lnSpc>
                  <a:spcPts val="1142"/>
                </a:lnSpc>
              </a:pPr>
              <a:t>‹#›</a:t>
            </a:fld>
            <a:endParaRPr lang="en-GB" dirty="0"/>
          </a:p>
        </p:txBody>
      </p:sp>
    </p:spTree>
    <p:extLst>
      <p:ext uri="{BB962C8B-B14F-4D97-AF65-F5344CB8AC3E}">
        <p14:creationId xmlns:p14="http://schemas.microsoft.com/office/powerpoint/2010/main" val="1058139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Information_Speaker">
  <p:cSld name="Information_Speaker">
    <p:spTree>
      <p:nvGrpSpPr>
        <p:cNvPr id="1" name="Shape 49"/>
        <p:cNvGrpSpPr/>
        <p:nvPr/>
      </p:nvGrpSpPr>
      <p:grpSpPr>
        <a:xfrm>
          <a:off x="0" y="0"/>
          <a:ext cx="0" cy="0"/>
          <a:chOff x="0" y="0"/>
          <a:chExt cx="0" cy="0"/>
        </a:xfrm>
      </p:grpSpPr>
      <p:sp>
        <p:nvSpPr>
          <p:cNvPr id="50" name="Google Shape;50;p7"/>
          <p:cNvSpPr/>
          <p:nvPr/>
        </p:nvSpPr>
        <p:spPr>
          <a:xfrm>
            <a:off x="0" y="6608763"/>
            <a:ext cx="9144000" cy="285622"/>
          </a:xfrm>
          <a:prstGeom prst="rect">
            <a:avLst/>
          </a:prstGeom>
          <a:solidFill>
            <a:schemeClr val="accent1"/>
          </a:solidFill>
          <a:ln>
            <a:noFill/>
          </a:ln>
        </p:spPr>
        <p:txBody>
          <a:bodyPr spcFirstLastPara="1" wrap="square" lIns="90000" tIns="46800" rIns="90000" bIns="46800"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000000"/>
              </a:solidFill>
              <a:latin typeface="Arial"/>
              <a:ea typeface="Arial"/>
              <a:cs typeface="Arial"/>
              <a:sym typeface="Arial"/>
            </a:endParaRPr>
          </a:p>
        </p:txBody>
      </p:sp>
      <p:sp>
        <p:nvSpPr>
          <p:cNvPr id="51" name="Google Shape;51;p7"/>
          <p:cNvSpPr/>
          <p:nvPr/>
        </p:nvSpPr>
        <p:spPr>
          <a:xfrm>
            <a:off x="8228013" y="6682196"/>
            <a:ext cx="601662" cy="122237"/>
          </a:xfrm>
          <a:prstGeom prst="rect">
            <a:avLst/>
          </a:prstGeom>
          <a:noFill/>
          <a:ln>
            <a:noFill/>
          </a:ln>
        </p:spPr>
        <p:txBody>
          <a:bodyPr spcFirstLastPara="1" wrap="square" lIns="0" tIns="0" rIns="0" bIns="0" anchor="ctr" anchorCtr="0">
            <a:noAutofit/>
          </a:bodyPr>
          <a:lstStyle/>
          <a:p>
            <a:pPr marL="0" marR="0" lvl="0" indent="0" algn="r" rtl="0">
              <a:spcBef>
                <a:spcPts val="0"/>
              </a:spcBef>
              <a:spcAft>
                <a:spcPts val="0"/>
              </a:spcAft>
              <a:buNone/>
            </a:pPr>
            <a:endParaRPr sz="800" b="1" i="0" dirty="0">
              <a:solidFill>
                <a:srgbClr val="000000"/>
              </a:solidFill>
              <a:latin typeface="Roboto"/>
              <a:ea typeface="Roboto"/>
              <a:cs typeface="Roboto"/>
              <a:sym typeface="Roboto"/>
            </a:endParaRPr>
          </a:p>
        </p:txBody>
      </p:sp>
      <p:pic>
        <p:nvPicPr>
          <p:cNvPr id="52" name="Google Shape;52;p7"/>
          <p:cNvPicPr preferRelativeResize="0"/>
          <p:nvPr/>
        </p:nvPicPr>
        <p:blipFill rotWithShape="1">
          <a:blip r:embed="rId2">
            <a:alphaModFix/>
          </a:blip>
          <a:srcRect/>
          <a:stretch/>
        </p:blipFill>
        <p:spPr>
          <a:xfrm>
            <a:off x="570176" y="2938880"/>
            <a:ext cx="3281744" cy="1170131"/>
          </a:xfrm>
          <a:prstGeom prst="rect">
            <a:avLst/>
          </a:prstGeom>
          <a:noFill/>
          <a:ln>
            <a:noFill/>
          </a:ln>
        </p:spPr>
      </p:pic>
      <p:sp>
        <p:nvSpPr>
          <p:cNvPr id="6" name="Google Shape;11;p1"/>
          <p:cNvSpPr txBox="1"/>
          <p:nvPr userDrawn="1"/>
        </p:nvSpPr>
        <p:spPr>
          <a:xfrm>
            <a:off x="624709" y="6669360"/>
            <a:ext cx="8358423" cy="18864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endParaRPr lang="tr-TR" sz="800" b="0" i="0" u="none" strike="noStrike" cap="none" dirty="0">
              <a:solidFill>
                <a:schemeClr val="accent2"/>
              </a:solidFill>
              <a:latin typeface="Roboto"/>
              <a:ea typeface="Roboto"/>
              <a:cs typeface="Roboto"/>
              <a:sym typeface="Roboto"/>
            </a:endParaRPr>
          </a:p>
        </p:txBody>
      </p:sp>
    </p:spTree>
    <p:extLst>
      <p:ext uri="{BB962C8B-B14F-4D97-AF65-F5344CB8AC3E}">
        <p14:creationId xmlns:p14="http://schemas.microsoft.com/office/powerpoint/2010/main" val="196481855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_Two Columns">
  <p:cSld name="Title_Two Columns">
    <p:spTree>
      <p:nvGrpSpPr>
        <p:cNvPr id="1" name="Shape 56"/>
        <p:cNvGrpSpPr/>
        <p:nvPr/>
      </p:nvGrpSpPr>
      <p:grpSpPr>
        <a:xfrm>
          <a:off x="0" y="0"/>
          <a:ext cx="0" cy="0"/>
          <a:chOff x="0" y="0"/>
          <a:chExt cx="0" cy="0"/>
        </a:xfrm>
      </p:grpSpPr>
      <p:sp>
        <p:nvSpPr>
          <p:cNvPr id="57" name="Google Shape;57;p9"/>
          <p:cNvSpPr txBox="1">
            <a:spLocks noGrp="1"/>
          </p:cNvSpPr>
          <p:nvPr>
            <p:ph type="body" idx="1"/>
          </p:nvPr>
        </p:nvSpPr>
        <p:spPr>
          <a:xfrm>
            <a:off x="516607" y="1854200"/>
            <a:ext cx="3920378" cy="4418012"/>
          </a:xfrm>
          <a:prstGeom prst="rect">
            <a:avLst/>
          </a:prstGeom>
          <a:noFill/>
          <a:ln>
            <a:noFill/>
          </a:ln>
        </p:spPr>
        <p:txBody>
          <a:bodyPr spcFirstLastPara="1" wrap="square" lIns="91425" tIns="45700" rIns="91425" bIns="45700" anchor="t" anchorCtr="0">
            <a:noAutofit/>
          </a:bodyPr>
          <a:lstStyle>
            <a:lvl1pPr marL="457200" lvl="0" indent="-308610" algn="l">
              <a:spcBef>
                <a:spcPts val="360"/>
              </a:spcBef>
              <a:spcAft>
                <a:spcPts val="0"/>
              </a:spcAft>
              <a:buClr>
                <a:srgbClr val="53504F"/>
              </a:buClr>
              <a:buSzPts val="1260"/>
              <a:buFont typeface="Calibri"/>
              <a:buChar char="•"/>
              <a:defRPr sz="1800"/>
            </a:lvl1pPr>
            <a:lvl2pPr marL="914400" lvl="1" indent="-340360" algn="l">
              <a:spcBef>
                <a:spcPts val="320"/>
              </a:spcBef>
              <a:spcAft>
                <a:spcPts val="0"/>
              </a:spcAft>
              <a:buClr>
                <a:srgbClr val="53504F"/>
              </a:buClr>
              <a:buSzPts val="1760"/>
              <a:buFont typeface="Calibri"/>
              <a:buChar char="•"/>
              <a:defRPr sz="1600"/>
            </a:lvl2pPr>
            <a:lvl3pPr marL="1371600" lvl="2" indent="-326389" algn="l">
              <a:spcBef>
                <a:spcPts val="280"/>
              </a:spcBef>
              <a:spcAft>
                <a:spcPts val="0"/>
              </a:spcAft>
              <a:buClr>
                <a:srgbClr val="53504F"/>
              </a:buClr>
              <a:buSzPts val="1540"/>
              <a:buFont typeface="Calibri"/>
              <a:buChar char="•"/>
              <a:defRPr sz="1400"/>
            </a:lvl3pPr>
            <a:lvl4pPr marL="1828800" lvl="3" indent="-228600" algn="l">
              <a:lnSpc>
                <a:spcPct val="95000"/>
              </a:lnSpc>
              <a:spcBef>
                <a:spcPts val="280"/>
              </a:spcBef>
              <a:spcAft>
                <a:spcPts val="0"/>
              </a:spcAft>
              <a:buClr>
                <a:schemeClr val="dk1"/>
              </a:buClr>
              <a:buSzPts val="1400"/>
              <a:buFont typeface="Calibri"/>
              <a:buNone/>
              <a:defRPr sz="1400"/>
            </a:lvl4pPr>
            <a:lvl5pPr marL="2286000" lvl="4" indent="-228600" algn="l">
              <a:lnSpc>
                <a:spcPct val="95000"/>
              </a:lnSpc>
              <a:spcBef>
                <a:spcPts val="280"/>
              </a:spcBef>
              <a:spcAft>
                <a:spcPts val="0"/>
              </a:spcAft>
              <a:buClr>
                <a:schemeClr val="dk1"/>
              </a:buClr>
              <a:buSzPts val="1400"/>
              <a:buFont typeface="Calibri"/>
              <a:buNone/>
              <a:defRPr sz="1400"/>
            </a:lvl5pPr>
            <a:lvl6pPr marL="2743200" lvl="5" indent="-342900" algn="l">
              <a:lnSpc>
                <a:spcPct val="95000"/>
              </a:lnSpc>
              <a:spcBef>
                <a:spcPts val="360"/>
              </a:spcBef>
              <a:spcAft>
                <a:spcPts val="0"/>
              </a:spcAft>
              <a:buClr>
                <a:schemeClr val="dk1"/>
              </a:buClr>
              <a:buSzPts val="1800"/>
              <a:buFont typeface="Calibri"/>
              <a:buChar char="•"/>
              <a:defRPr sz="1800"/>
            </a:lvl6pPr>
            <a:lvl7pPr marL="3200400" lvl="6" indent="-342900" algn="l">
              <a:lnSpc>
                <a:spcPct val="95000"/>
              </a:lnSpc>
              <a:spcBef>
                <a:spcPts val="360"/>
              </a:spcBef>
              <a:spcAft>
                <a:spcPts val="0"/>
              </a:spcAft>
              <a:buClr>
                <a:schemeClr val="dk1"/>
              </a:buClr>
              <a:buSzPts val="1800"/>
              <a:buFont typeface="Calibri"/>
              <a:buChar char="•"/>
              <a:defRPr sz="1800"/>
            </a:lvl7pPr>
            <a:lvl8pPr marL="3657600" lvl="7" indent="-342900" algn="l">
              <a:lnSpc>
                <a:spcPct val="95000"/>
              </a:lnSpc>
              <a:spcBef>
                <a:spcPts val="360"/>
              </a:spcBef>
              <a:spcAft>
                <a:spcPts val="0"/>
              </a:spcAft>
              <a:buClr>
                <a:schemeClr val="dk1"/>
              </a:buClr>
              <a:buSzPts val="1800"/>
              <a:buFont typeface="Calibri"/>
              <a:buChar char="•"/>
              <a:defRPr sz="1800"/>
            </a:lvl8pPr>
            <a:lvl9pPr marL="4114800" lvl="8" indent="-342900" algn="l">
              <a:lnSpc>
                <a:spcPct val="95000"/>
              </a:lnSpc>
              <a:spcBef>
                <a:spcPts val="360"/>
              </a:spcBef>
              <a:spcAft>
                <a:spcPts val="360"/>
              </a:spcAft>
              <a:buClr>
                <a:schemeClr val="dk1"/>
              </a:buClr>
              <a:buSzPts val="1800"/>
              <a:buFont typeface="Calibri"/>
              <a:buChar char="•"/>
              <a:defRPr sz="1800"/>
            </a:lvl9pPr>
          </a:lstStyle>
          <a:p>
            <a:endParaRPr/>
          </a:p>
        </p:txBody>
      </p:sp>
      <p:sp>
        <p:nvSpPr>
          <p:cNvPr id="58" name="Google Shape;58;p9"/>
          <p:cNvSpPr txBox="1">
            <a:spLocks noGrp="1"/>
          </p:cNvSpPr>
          <p:nvPr>
            <p:ph type="body" idx="2"/>
          </p:nvPr>
        </p:nvSpPr>
        <p:spPr>
          <a:xfrm>
            <a:off x="4867189" y="1854200"/>
            <a:ext cx="3971198" cy="4418012"/>
          </a:xfrm>
          <a:prstGeom prst="rect">
            <a:avLst/>
          </a:prstGeom>
          <a:noFill/>
          <a:ln>
            <a:noFill/>
          </a:ln>
        </p:spPr>
        <p:txBody>
          <a:bodyPr spcFirstLastPara="1" wrap="square" lIns="91425" tIns="45700" rIns="91425" bIns="45700" anchor="t" anchorCtr="0">
            <a:noAutofit/>
          </a:bodyPr>
          <a:lstStyle>
            <a:lvl1pPr marL="457200" lvl="0" indent="-308610" algn="l">
              <a:spcBef>
                <a:spcPts val="360"/>
              </a:spcBef>
              <a:spcAft>
                <a:spcPts val="0"/>
              </a:spcAft>
              <a:buClr>
                <a:srgbClr val="53504F"/>
              </a:buClr>
              <a:buSzPts val="1260"/>
              <a:buFont typeface="Calibri"/>
              <a:buChar char="•"/>
              <a:defRPr sz="1800"/>
            </a:lvl1pPr>
            <a:lvl2pPr marL="914400" lvl="1" indent="-340360" algn="l">
              <a:spcBef>
                <a:spcPts val="320"/>
              </a:spcBef>
              <a:spcAft>
                <a:spcPts val="0"/>
              </a:spcAft>
              <a:buClr>
                <a:srgbClr val="53504F"/>
              </a:buClr>
              <a:buSzPts val="1760"/>
              <a:buFont typeface="Calibri"/>
              <a:buChar char="•"/>
              <a:defRPr sz="1600"/>
            </a:lvl2pPr>
            <a:lvl3pPr marL="1371600" lvl="2" indent="-326389" algn="l">
              <a:spcBef>
                <a:spcPts val="280"/>
              </a:spcBef>
              <a:spcAft>
                <a:spcPts val="0"/>
              </a:spcAft>
              <a:buClr>
                <a:srgbClr val="53504F"/>
              </a:buClr>
              <a:buSzPts val="1540"/>
              <a:buFont typeface="Calibri"/>
              <a:buChar char="•"/>
              <a:defRPr sz="1400"/>
            </a:lvl3pPr>
            <a:lvl4pPr marL="1828800" lvl="3" indent="-317500" algn="l">
              <a:lnSpc>
                <a:spcPct val="95000"/>
              </a:lnSpc>
              <a:spcBef>
                <a:spcPts val="280"/>
              </a:spcBef>
              <a:spcAft>
                <a:spcPts val="0"/>
              </a:spcAft>
              <a:buClr>
                <a:schemeClr val="dk1"/>
              </a:buClr>
              <a:buSzPts val="1400"/>
              <a:buFont typeface="Calibri"/>
              <a:buChar char="•"/>
              <a:defRPr sz="1400"/>
            </a:lvl4pPr>
            <a:lvl5pPr marL="2286000" lvl="4" indent="-317500" algn="l">
              <a:lnSpc>
                <a:spcPct val="95000"/>
              </a:lnSpc>
              <a:spcBef>
                <a:spcPts val="280"/>
              </a:spcBef>
              <a:spcAft>
                <a:spcPts val="0"/>
              </a:spcAft>
              <a:buClr>
                <a:schemeClr val="dk1"/>
              </a:buClr>
              <a:buSzPts val="1400"/>
              <a:buFont typeface="Calibri"/>
              <a:buChar char="•"/>
              <a:defRPr sz="1400"/>
            </a:lvl5pPr>
            <a:lvl6pPr marL="2743200" lvl="5" indent="-342900" algn="l">
              <a:lnSpc>
                <a:spcPct val="95000"/>
              </a:lnSpc>
              <a:spcBef>
                <a:spcPts val="360"/>
              </a:spcBef>
              <a:spcAft>
                <a:spcPts val="0"/>
              </a:spcAft>
              <a:buClr>
                <a:schemeClr val="dk1"/>
              </a:buClr>
              <a:buSzPts val="1800"/>
              <a:buFont typeface="Calibri"/>
              <a:buChar char="•"/>
              <a:defRPr sz="1800"/>
            </a:lvl6pPr>
            <a:lvl7pPr marL="3200400" lvl="6" indent="-342900" algn="l">
              <a:lnSpc>
                <a:spcPct val="95000"/>
              </a:lnSpc>
              <a:spcBef>
                <a:spcPts val="360"/>
              </a:spcBef>
              <a:spcAft>
                <a:spcPts val="0"/>
              </a:spcAft>
              <a:buClr>
                <a:schemeClr val="dk1"/>
              </a:buClr>
              <a:buSzPts val="1800"/>
              <a:buFont typeface="Calibri"/>
              <a:buChar char="•"/>
              <a:defRPr sz="1800"/>
            </a:lvl7pPr>
            <a:lvl8pPr marL="3657600" lvl="7" indent="-342900" algn="l">
              <a:lnSpc>
                <a:spcPct val="95000"/>
              </a:lnSpc>
              <a:spcBef>
                <a:spcPts val="360"/>
              </a:spcBef>
              <a:spcAft>
                <a:spcPts val="0"/>
              </a:spcAft>
              <a:buClr>
                <a:schemeClr val="dk1"/>
              </a:buClr>
              <a:buSzPts val="1800"/>
              <a:buFont typeface="Calibri"/>
              <a:buChar char="•"/>
              <a:defRPr sz="1800"/>
            </a:lvl8pPr>
            <a:lvl9pPr marL="4114800" lvl="8" indent="-342900" algn="l">
              <a:lnSpc>
                <a:spcPct val="95000"/>
              </a:lnSpc>
              <a:spcBef>
                <a:spcPts val="360"/>
              </a:spcBef>
              <a:spcAft>
                <a:spcPts val="360"/>
              </a:spcAft>
              <a:buClr>
                <a:schemeClr val="dk1"/>
              </a:buClr>
              <a:buSzPts val="1800"/>
              <a:buFont typeface="Calibri"/>
              <a:buChar char="•"/>
              <a:defRPr sz="1800"/>
            </a:lvl9pPr>
          </a:lstStyle>
          <a:p>
            <a:endParaRPr/>
          </a:p>
        </p:txBody>
      </p:sp>
      <p:sp>
        <p:nvSpPr>
          <p:cNvPr id="59" name="Google Shape;59;p9"/>
          <p:cNvSpPr txBox="1">
            <a:spLocks noGrp="1"/>
          </p:cNvSpPr>
          <p:nvPr>
            <p:ph type="title"/>
          </p:nvPr>
        </p:nvSpPr>
        <p:spPr>
          <a:xfrm>
            <a:off x="521550" y="908720"/>
            <a:ext cx="8344040" cy="758487"/>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extLst>
      <p:ext uri="{BB962C8B-B14F-4D97-AF65-F5344CB8AC3E}">
        <p14:creationId xmlns:p14="http://schemas.microsoft.com/office/powerpoint/2010/main" val="159120266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_Three Columns">
  <p:cSld name="Title_Three Columns">
    <p:spTree>
      <p:nvGrpSpPr>
        <p:cNvPr id="1" name="Shape 60"/>
        <p:cNvGrpSpPr/>
        <p:nvPr/>
      </p:nvGrpSpPr>
      <p:grpSpPr>
        <a:xfrm>
          <a:off x="0" y="0"/>
          <a:ext cx="0" cy="0"/>
          <a:chOff x="0" y="0"/>
          <a:chExt cx="0" cy="0"/>
        </a:xfrm>
      </p:grpSpPr>
      <p:sp>
        <p:nvSpPr>
          <p:cNvPr id="61" name="Google Shape;61;p10"/>
          <p:cNvSpPr txBox="1">
            <a:spLocks noGrp="1"/>
          </p:cNvSpPr>
          <p:nvPr>
            <p:ph type="body" idx="1"/>
          </p:nvPr>
        </p:nvSpPr>
        <p:spPr>
          <a:xfrm>
            <a:off x="512447" y="1853825"/>
            <a:ext cx="2700000" cy="4427389"/>
          </a:xfrm>
          <a:prstGeom prst="rect">
            <a:avLst/>
          </a:prstGeom>
          <a:noFill/>
          <a:ln>
            <a:noFill/>
          </a:ln>
        </p:spPr>
        <p:txBody>
          <a:bodyPr spcFirstLastPara="1" wrap="square" lIns="91425" tIns="45700" rIns="91425" bIns="45700" anchor="t" anchorCtr="0">
            <a:noAutofit/>
          </a:bodyPr>
          <a:lstStyle>
            <a:lvl1pPr marL="457200" lvl="0" indent="-308610" algn="l">
              <a:spcBef>
                <a:spcPts val="360"/>
              </a:spcBef>
              <a:spcAft>
                <a:spcPts val="0"/>
              </a:spcAft>
              <a:buClr>
                <a:srgbClr val="53504F"/>
              </a:buClr>
              <a:buSzPts val="1260"/>
              <a:buFont typeface="Calibri"/>
              <a:buChar char="•"/>
              <a:defRPr sz="1800"/>
            </a:lvl1pPr>
            <a:lvl2pPr marL="914400" lvl="1" indent="-340360" algn="l">
              <a:spcBef>
                <a:spcPts val="320"/>
              </a:spcBef>
              <a:spcAft>
                <a:spcPts val="0"/>
              </a:spcAft>
              <a:buClr>
                <a:srgbClr val="53504F"/>
              </a:buClr>
              <a:buSzPts val="1760"/>
              <a:buFont typeface="Calibri"/>
              <a:buChar char="•"/>
              <a:defRPr sz="1600"/>
            </a:lvl2pPr>
            <a:lvl3pPr marL="1371600" lvl="2" indent="-326389" algn="l">
              <a:spcBef>
                <a:spcPts val="280"/>
              </a:spcBef>
              <a:spcAft>
                <a:spcPts val="0"/>
              </a:spcAft>
              <a:buClr>
                <a:srgbClr val="53504F"/>
              </a:buClr>
              <a:buSzPts val="1540"/>
              <a:buFont typeface="Calibri"/>
              <a:buChar char="•"/>
              <a:defRPr sz="1400"/>
            </a:lvl3pPr>
            <a:lvl4pPr marL="1828800" lvl="3" indent="-228600" algn="l">
              <a:lnSpc>
                <a:spcPct val="95000"/>
              </a:lnSpc>
              <a:spcBef>
                <a:spcPts val="280"/>
              </a:spcBef>
              <a:spcAft>
                <a:spcPts val="0"/>
              </a:spcAft>
              <a:buClr>
                <a:schemeClr val="dk1"/>
              </a:buClr>
              <a:buSzPts val="1400"/>
              <a:buFont typeface="Calibri"/>
              <a:buNone/>
              <a:defRPr sz="1400"/>
            </a:lvl4pPr>
            <a:lvl5pPr marL="2286000" lvl="4" indent="-317500" algn="l">
              <a:lnSpc>
                <a:spcPct val="95000"/>
              </a:lnSpc>
              <a:spcBef>
                <a:spcPts val="280"/>
              </a:spcBef>
              <a:spcAft>
                <a:spcPts val="0"/>
              </a:spcAft>
              <a:buClr>
                <a:schemeClr val="dk1"/>
              </a:buClr>
              <a:buSzPts val="1400"/>
              <a:buFont typeface="Calibri"/>
              <a:buChar char="•"/>
              <a:defRPr sz="1400"/>
            </a:lvl5pPr>
            <a:lvl6pPr marL="2743200" lvl="5" indent="-342900" algn="l">
              <a:lnSpc>
                <a:spcPct val="95000"/>
              </a:lnSpc>
              <a:spcBef>
                <a:spcPts val="360"/>
              </a:spcBef>
              <a:spcAft>
                <a:spcPts val="0"/>
              </a:spcAft>
              <a:buClr>
                <a:schemeClr val="dk1"/>
              </a:buClr>
              <a:buSzPts val="1800"/>
              <a:buFont typeface="Calibri"/>
              <a:buChar char="•"/>
              <a:defRPr sz="1800"/>
            </a:lvl6pPr>
            <a:lvl7pPr marL="3200400" lvl="6" indent="-342900" algn="l">
              <a:lnSpc>
                <a:spcPct val="95000"/>
              </a:lnSpc>
              <a:spcBef>
                <a:spcPts val="360"/>
              </a:spcBef>
              <a:spcAft>
                <a:spcPts val="0"/>
              </a:spcAft>
              <a:buClr>
                <a:schemeClr val="dk1"/>
              </a:buClr>
              <a:buSzPts val="1800"/>
              <a:buFont typeface="Calibri"/>
              <a:buChar char="•"/>
              <a:defRPr sz="1800"/>
            </a:lvl7pPr>
            <a:lvl8pPr marL="3657600" lvl="7" indent="-342900" algn="l">
              <a:lnSpc>
                <a:spcPct val="95000"/>
              </a:lnSpc>
              <a:spcBef>
                <a:spcPts val="360"/>
              </a:spcBef>
              <a:spcAft>
                <a:spcPts val="0"/>
              </a:spcAft>
              <a:buClr>
                <a:schemeClr val="dk1"/>
              </a:buClr>
              <a:buSzPts val="1800"/>
              <a:buFont typeface="Calibri"/>
              <a:buChar char="•"/>
              <a:defRPr sz="1800"/>
            </a:lvl8pPr>
            <a:lvl9pPr marL="4114800" lvl="8" indent="-342900" algn="l">
              <a:lnSpc>
                <a:spcPct val="95000"/>
              </a:lnSpc>
              <a:spcBef>
                <a:spcPts val="360"/>
              </a:spcBef>
              <a:spcAft>
                <a:spcPts val="360"/>
              </a:spcAft>
              <a:buClr>
                <a:schemeClr val="dk1"/>
              </a:buClr>
              <a:buSzPts val="1800"/>
              <a:buFont typeface="Calibri"/>
              <a:buChar char="•"/>
              <a:defRPr sz="1800"/>
            </a:lvl9pPr>
          </a:lstStyle>
          <a:p>
            <a:endParaRPr/>
          </a:p>
        </p:txBody>
      </p:sp>
      <p:sp>
        <p:nvSpPr>
          <p:cNvPr id="62" name="Google Shape;62;p10"/>
          <p:cNvSpPr txBox="1">
            <a:spLocks noGrp="1"/>
          </p:cNvSpPr>
          <p:nvPr>
            <p:ph type="body" idx="2"/>
          </p:nvPr>
        </p:nvSpPr>
        <p:spPr>
          <a:xfrm>
            <a:off x="3329961" y="1853825"/>
            <a:ext cx="2700000" cy="4427389"/>
          </a:xfrm>
          <a:prstGeom prst="rect">
            <a:avLst/>
          </a:prstGeom>
          <a:noFill/>
          <a:ln>
            <a:noFill/>
          </a:ln>
        </p:spPr>
        <p:txBody>
          <a:bodyPr spcFirstLastPara="1" wrap="square" lIns="91425" tIns="45700" rIns="91425" bIns="45700" anchor="t" anchorCtr="0">
            <a:noAutofit/>
          </a:bodyPr>
          <a:lstStyle>
            <a:lvl1pPr marL="457200" lvl="0" indent="-308610" algn="l">
              <a:spcBef>
                <a:spcPts val="360"/>
              </a:spcBef>
              <a:spcAft>
                <a:spcPts val="0"/>
              </a:spcAft>
              <a:buClr>
                <a:srgbClr val="53504F"/>
              </a:buClr>
              <a:buSzPts val="1260"/>
              <a:buFont typeface="Calibri"/>
              <a:buChar char="•"/>
              <a:defRPr sz="1800"/>
            </a:lvl1pPr>
            <a:lvl2pPr marL="914400" lvl="1" indent="-340360" algn="l">
              <a:spcBef>
                <a:spcPts val="320"/>
              </a:spcBef>
              <a:spcAft>
                <a:spcPts val="0"/>
              </a:spcAft>
              <a:buClr>
                <a:srgbClr val="53504F"/>
              </a:buClr>
              <a:buSzPts val="1760"/>
              <a:buFont typeface="Calibri"/>
              <a:buChar char="•"/>
              <a:defRPr sz="1600"/>
            </a:lvl2pPr>
            <a:lvl3pPr marL="1371600" lvl="2" indent="-326389" algn="l">
              <a:spcBef>
                <a:spcPts val="280"/>
              </a:spcBef>
              <a:spcAft>
                <a:spcPts val="0"/>
              </a:spcAft>
              <a:buClr>
                <a:srgbClr val="53504F"/>
              </a:buClr>
              <a:buSzPts val="1540"/>
              <a:buFont typeface="Calibri"/>
              <a:buChar char="•"/>
              <a:defRPr sz="1400"/>
            </a:lvl3pPr>
            <a:lvl4pPr marL="1828800" lvl="3" indent="-317500" algn="l">
              <a:lnSpc>
                <a:spcPct val="95000"/>
              </a:lnSpc>
              <a:spcBef>
                <a:spcPts val="280"/>
              </a:spcBef>
              <a:spcAft>
                <a:spcPts val="0"/>
              </a:spcAft>
              <a:buClr>
                <a:schemeClr val="dk1"/>
              </a:buClr>
              <a:buSzPts val="1400"/>
              <a:buFont typeface="Calibri"/>
              <a:buChar char="•"/>
              <a:defRPr sz="1400"/>
            </a:lvl4pPr>
            <a:lvl5pPr marL="2286000" lvl="4" indent="-228600" algn="l">
              <a:lnSpc>
                <a:spcPct val="95000"/>
              </a:lnSpc>
              <a:spcBef>
                <a:spcPts val="280"/>
              </a:spcBef>
              <a:spcAft>
                <a:spcPts val="0"/>
              </a:spcAft>
              <a:buClr>
                <a:schemeClr val="dk1"/>
              </a:buClr>
              <a:buSzPts val="1400"/>
              <a:buFont typeface="Calibri"/>
              <a:buNone/>
              <a:defRPr sz="1400"/>
            </a:lvl5pPr>
            <a:lvl6pPr marL="2743200" lvl="5" indent="-342900" algn="l">
              <a:lnSpc>
                <a:spcPct val="95000"/>
              </a:lnSpc>
              <a:spcBef>
                <a:spcPts val="360"/>
              </a:spcBef>
              <a:spcAft>
                <a:spcPts val="0"/>
              </a:spcAft>
              <a:buClr>
                <a:schemeClr val="dk1"/>
              </a:buClr>
              <a:buSzPts val="1800"/>
              <a:buFont typeface="Calibri"/>
              <a:buChar char="•"/>
              <a:defRPr sz="1800"/>
            </a:lvl6pPr>
            <a:lvl7pPr marL="3200400" lvl="6" indent="-342900" algn="l">
              <a:lnSpc>
                <a:spcPct val="95000"/>
              </a:lnSpc>
              <a:spcBef>
                <a:spcPts val="360"/>
              </a:spcBef>
              <a:spcAft>
                <a:spcPts val="0"/>
              </a:spcAft>
              <a:buClr>
                <a:schemeClr val="dk1"/>
              </a:buClr>
              <a:buSzPts val="1800"/>
              <a:buFont typeface="Calibri"/>
              <a:buChar char="•"/>
              <a:defRPr sz="1800"/>
            </a:lvl7pPr>
            <a:lvl8pPr marL="3657600" lvl="7" indent="-342900" algn="l">
              <a:lnSpc>
                <a:spcPct val="95000"/>
              </a:lnSpc>
              <a:spcBef>
                <a:spcPts val="360"/>
              </a:spcBef>
              <a:spcAft>
                <a:spcPts val="0"/>
              </a:spcAft>
              <a:buClr>
                <a:schemeClr val="dk1"/>
              </a:buClr>
              <a:buSzPts val="1800"/>
              <a:buFont typeface="Calibri"/>
              <a:buChar char="•"/>
              <a:defRPr sz="1800"/>
            </a:lvl8pPr>
            <a:lvl9pPr marL="4114800" lvl="8" indent="-342900" algn="l">
              <a:lnSpc>
                <a:spcPct val="95000"/>
              </a:lnSpc>
              <a:spcBef>
                <a:spcPts val="360"/>
              </a:spcBef>
              <a:spcAft>
                <a:spcPts val="360"/>
              </a:spcAft>
              <a:buClr>
                <a:schemeClr val="dk1"/>
              </a:buClr>
              <a:buSzPts val="1800"/>
              <a:buFont typeface="Calibri"/>
              <a:buChar char="•"/>
              <a:defRPr sz="1800"/>
            </a:lvl9pPr>
          </a:lstStyle>
          <a:p>
            <a:endParaRPr/>
          </a:p>
        </p:txBody>
      </p:sp>
      <p:sp>
        <p:nvSpPr>
          <p:cNvPr id="63" name="Google Shape;63;p10"/>
          <p:cNvSpPr txBox="1">
            <a:spLocks noGrp="1"/>
          </p:cNvSpPr>
          <p:nvPr>
            <p:ph type="title"/>
          </p:nvPr>
        </p:nvSpPr>
        <p:spPr>
          <a:xfrm>
            <a:off x="521550" y="908720"/>
            <a:ext cx="8344040" cy="758487"/>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0"/>
          <p:cNvSpPr txBox="1">
            <a:spLocks noGrp="1"/>
          </p:cNvSpPr>
          <p:nvPr>
            <p:ph type="body" idx="3"/>
          </p:nvPr>
        </p:nvSpPr>
        <p:spPr>
          <a:xfrm>
            <a:off x="6147475" y="1853825"/>
            <a:ext cx="2700000" cy="4427389"/>
          </a:xfrm>
          <a:prstGeom prst="rect">
            <a:avLst/>
          </a:prstGeom>
          <a:noFill/>
          <a:ln>
            <a:noFill/>
          </a:ln>
        </p:spPr>
        <p:txBody>
          <a:bodyPr spcFirstLastPara="1" wrap="square" lIns="91425" tIns="45700" rIns="91425" bIns="45700" anchor="t" anchorCtr="0">
            <a:noAutofit/>
          </a:bodyPr>
          <a:lstStyle>
            <a:lvl1pPr marL="457200" lvl="0" indent="-308610" algn="l">
              <a:spcBef>
                <a:spcPts val="360"/>
              </a:spcBef>
              <a:spcAft>
                <a:spcPts val="0"/>
              </a:spcAft>
              <a:buClr>
                <a:srgbClr val="53504F"/>
              </a:buClr>
              <a:buSzPts val="1260"/>
              <a:buFont typeface="Calibri"/>
              <a:buChar char="•"/>
              <a:defRPr sz="1800"/>
            </a:lvl1pPr>
            <a:lvl2pPr marL="914400" lvl="1" indent="-340360" algn="l">
              <a:spcBef>
                <a:spcPts val="320"/>
              </a:spcBef>
              <a:spcAft>
                <a:spcPts val="0"/>
              </a:spcAft>
              <a:buClr>
                <a:srgbClr val="53504F"/>
              </a:buClr>
              <a:buSzPts val="1760"/>
              <a:buFont typeface="Calibri"/>
              <a:buChar char="•"/>
              <a:defRPr sz="1600"/>
            </a:lvl2pPr>
            <a:lvl3pPr marL="1371600" lvl="2" indent="-326389" algn="l">
              <a:spcBef>
                <a:spcPts val="280"/>
              </a:spcBef>
              <a:spcAft>
                <a:spcPts val="0"/>
              </a:spcAft>
              <a:buClr>
                <a:srgbClr val="53504F"/>
              </a:buClr>
              <a:buSzPts val="1540"/>
              <a:buFont typeface="Calibri"/>
              <a:buChar char="•"/>
              <a:defRPr sz="1400"/>
            </a:lvl3pPr>
            <a:lvl4pPr marL="1828800" lvl="3" indent="-228600" algn="l">
              <a:lnSpc>
                <a:spcPct val="95000"/>
              </a:lnSpc>
              <a:spcBef>
                <a:spcPts val="280"/>
              </a:spcBef>
              <a:spcAft>
                <a:spcPts val="0"/>
              </a:spcAft>
              <a:buClr>
                <a:schemeClr val="dk1"/>
              </a:buClr>
              <a:buSzPts val="1400"/>
              <a:buFont typeface="Calibri"/>
              <a:buNone/>
              <a:defRPr sz="1400"/>
            </a:lvl4pPr>
            <a:lvl5pPr marL="2286000" lvl="4" indent="-317500" algn="l">
              <a:lnSpc>
                <a:spcPct val="95000"/>
              </a:lnSpc>
              <a:spcBef>
                <a:spcPts val="280"/>
              </a:spcBef>
              <a:spcAft>
                <a:spcPts val="0"/>
              </a:spcAft>
              <a:buClr>
                <a:schemeClr val="dk1"/>
              </a:buClr>
              <a:buSzPts val="1400"/>
              <a:buFont typeface="Calibri"/>
              <a:buChar char="•"/>
              <a:defRPr sz="1400"/>
            </a:lvl5pPr>
            <a:lvl6pPr marL="2743200" lvl="5" indent="-342900" algn="l">
              <a:lnSpc>
                <a:spcPct val="95000"/>
              </a:lnSpc>
              <a:spcBef>
                <a:spcPts val="360"/>
              </a:spcBef>
              <a:spcAft>
                <a:spcPts val="0"/>
              </a:spcAft>
              <a:buClr>
                <a:schemeClr val="dk1"/>
              </a:buClr>
              <a:buSzPts val="1800"/>
              <a:buFont typeface="Calibri"/>
              <a:buChar char="•"/>
              <a:defRPr sz="1800"/>
            </a:lvl6pPr>
            <a:lvl7pPr marL="3200400" lvl="6" indent="-342900" algn="l">
              <a:lnSpc>
                <a:spcPct val="95000"/>
              </a:lnSpc>
              <a:spcBef>
                <a:spcPts val="360"/>
              </a:spcBef>
              <a:spcAft>
                <a:spcPts val="0"/>
              </a:spcAft>
              <a:buClr>
                <a:schemeClr val="dk1"/>
              </a:buClr>
              <a:buSzPts val="1800"/>
              <a:buFont typeface="Calibri"/>
              <a:buChar char="•"/>
              <a:defRPr sz="1800"/>
            </a:lvl7pPr>
            <a:lvl8pPr marL="3657600" lvl="7" indent="-342900" algn="l">
              <a:lnSpc>
                <a:spcPct val="95000"/>
              </a:lnSpc>
              <a:spcBef>
                <a:spcPts val="360"/>
              </a:spcBef>
              <a:spcAft>
                <a:spcPts val="0"/>
              </a:spcAft>
              <a:buClr>
                <a:schemeClr val="dk1"/>
              </a:buClr>
              <a:buSzPts val="1800"/>
              <a:buFont typeface="Calibri"/>
              <a:buChar char="•"/>
              <a:defRPr sz="1800"/>
            </a:lvl8pPr>
            <a:lvl9pPr marL="4114800" lvl="8" indent="-342900" algn="l">
              <a:lnSpc>
                <a:spcPct val="95000"/>
              </a:lnSpc>
              <a:spcBef>
                <a:spcPts val="360"/>
              </a:spcBef>
              <a:spcAft>
                <a:spcPts val="360"/>
              </a:spcAft>
              <a:buClr>
                <a:schemeClr val="dk1"/>
              </a:buClr>
              <a:buSzPts val="1800"/>
              <a:buFont typeface="Calibri"/>
              <a:buChar char="•"/>
              <a:defRPr sz="1800"/>
            </a:lvl9pPr>
          </a:lstStyle>
          <a:p>
            <a:endParaRPr/>
          </a:p>
        </p:txBody>
      </p:sp>
    </p:spTree>
    <p:extLst>
      <p:ext uri="{BB962C8B-B14F-4D97-AF65-F5344CB8AC3E}">
        <p14:creationId xmlns:p14="http://schemas.microsoft.com/office/powerpoint/2010/main" val="3009737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65"/>
        <p:cNvGrpSpPr/>
        <p:nvPr/>
      </p:nvGrpSpPr>
      <p:grpSpPr>
        <a:xfrm>
          <a:off x="0" y="0"/>
          <a:ext cx="0" cy="0"/>
          <a:chOff x="0" y="0"/>
          <a:chExt cx="0" cy="0"/>
        </a:xfrm>
      </p:grpSpPr>
      <p:sp>
        <p:nvSpPr>
          <p:cNvPr id="66" name="Google Shape;66;p11"/>
          <p:cNvSpPr txBox="1">
            <a:spLocks noGrp="1"/>
          </p:cNvSpPr>
          <p:nvPr>
            <p:ph type="title"/>
          </p:nvPr>
        </p:nvSpPr>
        <p:spPr>
          <a:xfrm>
            <a:off x="521549" y="908720"/>
            <a:ext cx="8370931" cy="758487"/>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graphicFrame>
        <p:nvGraphicFramePr>
          <p:cNvPr id="67" name="Google Shape;67;p11"/>
          <p:cNvGraphicFramePr/>
          <p:nvPr>
            <p:extLst>
              <p:ext uri="{D42A27DB-BD31-4B8C-83A1-F6EECF244321}">
                <p14:modId xmlns:p14="http://schemas.microsoft.com/office/powerpoint/2010/main" val="110752951"/>
              </p:ext>
            </p:extLst>
          </p:nvPr>
        </p:nvGraphicFramePr>
        <p:xfrm>
          <a:off x="611560" y="2352677"/>
          <a:ext cx="8145900" cy="1662220"/>
        </p:xfrm>
        <a:graphic>
          <a:graphicData uri="http://schemas.openxmlformats.org/drawingml/2006/table">
            <a:tbl>
              <a:tblPr>
                <a:noFill/>
                <a:tableStyleId>{BF1A9776-CEB6-4531-AEAF-BDC5FFAD6AB6}</a:tableStyleId>
              </a:tblPr>
              <a:tblGrid>
                <a:gridCol w="8145900">
                  <a:extLst>
                    <a:ext uri="{9D8B030D-6E8A-4147-A177-3AD203B41FA5}">
                      <a16:colId xmlns:a16="http://schemas.microsoft.com/office/drawing/2014/main" val="20000"/>
                    </a:ext>
                  </a:extLst>
                </a:gridCol>
              </a:tblGrid>
              <a:tr h="1314575">
                <a:tc>
                  <a:txBody>
                    <a:bodyPr/>
                    <a:lstStyle/>
                    <a:p>
                      <a:pPr marL="0" marR="0" lvl="0" indent="0" algn="l" rtl="0">
                        <a:lnSpc>
                          <a:spcPct val="120000"/>
                        </a:lnSpc>
                        <a:spcBef>
                          <a:spcPts val="0"/>
                        </a:spcBef>
                        <a:spcAft>
                          <a:spcPts val="0"/>
                        </a:spcAft>
                        <a:buClr>
                          <a:srgbClr val="53504F"/>
                        </a:buClr>
                        <a:buSzPts val="1600"/>
                        <a:buFont typeface="Calibri"/>
                        <a:buNone/>
                      </a:pPr>
                      <a:r>
                        <a:rPr lang="tr-TR" sz="1600" b="0" i="1" u="none" strike="noStrike" cap="none" dirty="0">
                          <a:solidFill>
                            <a:srgbClr val="53504F"/>
                          </a:solidFill>
                          <a:latin typeface="Calibri"/>
                          <a:ea typeface="Calibri"/>
                          <a:cs typeface="Calibri"/>
                          <a:sym typeface="Calibri"/>
                        </a:rPr>
                        <a:t>„Ut wisi enim ad minim veniam, quis nostrud exerci tation ullamcorper consequat. Duis autem vel eum iriure dolor  suscipit lobortis nisl ut aliquip ex ea commodo consequat. Duis autem vel </a:t>
                      </a:r>
                      <a:r>
                        <a:rPr lang="tr-TR" sz="1600" b="0" i="1" u="none" strike="noStrike" cap="none" dirty="0" err="1">
                          <a:solidFill>
                            <a:srgbClr val="53504F"/>
                          </a:solidFill>
                          <a:latin typeface="Calibri"/>
                          <a:ea typeface="Calibri"/>
                          <a:cs typeface="Calibri"/>
                          <a:sym typeface="Calibri"/>
                        </a:rPr>
                        <a:t>eum</a:t>
                      </a:r>
                      <a:r>
                        <a:rPr lang="tr-TR" sz="1600" b="0" i="1" u="none" strike="noStrike" cap="none" dirty="0">
                          <a:solidFill>
                            <a:srgbClr val="53504F"/>
                          </a:solidFill>
                          <a:latin typeface="Calibri"/>
                          <a:ea typeface="Calibri"/>
                          <a:cs typeface="Calibri"/>
                          <a:sym typeface="Calibri"/>
                        </a:rPr>
                        <a:t> </a:t>
                      </a:r>
                      <a:r>
                        <a:rPr lang="tr-TR" sz="1600" b="0" i="1" u="none" strike="noStrike" cap="none" dirty="0" err="1">
                          <a:solidFill>
                            <a:srgbClr val="53504F"/>
                          </a:solidFill>
                          <a:latin typeface="Calibri"/>
                          <a:ea typeface="Calibri"/>
                          <a:cs typeface="Calibri"/>
                          <a:sym typeface="Calibri"/>
                        </a:rPr>
                        <a:t>iriure</a:t>
                      </a:r>
                      <a:r>
                        <a:rPr lang="tr-TR" sz="1600" b="0" i="1" u="none" strike="noStrike" cap="none" dirty="0">
                          <a:solidFill>
                            <a:srgbClr val="53504F"/>
                          </a:solidFill>
                          <a:latin typeface="Calibri"/>
                          <a:ea typeface="Calibri"/>
                          <a:cs typeface="Calibri"/>
                          <a:sym typeface="Calibri"/>
                        </a:rPr>
                        <a:t> </a:t>
                      </a:r>
                      <a:r>
                        <a:rPr lang="tr-TR" sz="1600" b="0" i="1" u="none" strike="noStrike" cap="none" dirty="0" err="1">
                          <a:solidFill>
                            <a:srgbClr val="53504F"/>
                          </a:solidFill>
                          <a:latin typeface="Calibri"/>
                          <a:ea typeface="Calibri"/>
                          <a:cs typeface="Calibri"/>
                          <a:sym typeface="Calibri"/>
                        </a:rPr>
                        <a:t>dolor</a:t>
                      </a:r>
                      <a:r>
                        <a:rPr lang="tr-TR" sz="1600" b="0" i="1" u="none" strike="noStrike" cap="none" dirty="0">
                          <a:solidFill>
                            <a:srgbClr val="53504F"/>
                          </a:solidFill>
                          <a:latin typeface="Calibri"/>
                          <a:ea typeface="Calibri"/>
                          <a:cs typeface="Calibri"/>
                          <a:sym typeface="Calibri"/>
                        </a:rPr>
                        <a:t> in </a:t>
                      </a:r>
                      <a:r>
                        <a:rPr lang="tr-TR" sz="1600" b="0" i="1" u="none" strike="noStrike" cap="none" dirty="0" err="1">
                          <a:solidFill>
                            <a:srgbClr val="53504F"/>
                          </a:solidFill>
                          <a:latin typeface="Calibri"/>
                          <a:ea typeface="Calibri"/>
                          <a:cs typeface="Calibri"/>
                          <a:sym typeface="Calibri"/>
                        </a:rPr>
                        <a:t>hendrerit</a:t>
                      </a:r>
                      <a:r>
                        <a:rPr lang="tr-TR" sz="1600" b="0" i="1" u="none" strike="noStrike" cap="none" dirty="0">
                          <a:solidFill>
                            <a:srgbClr val="53504F"/>
                          </a:solidFill>
                          <a:latin typeface="Calibri"/>
                          <a:ea typeface="Calibri"/>
                          <a:cs typeface="Calibri"/>
                          <a:sym typeface="Calibri"/>
                        </a:rPr>
                        <a:t> in </a:t>
                      </a:r>
                      <a:r>
                        <a:rPr lang="tr-TR" sz="1600" b="0" i="1" u="none" strike="noStrike" cap="none" dirty="0" err="1">
                          <a:solidFill>
                            <a:srgbClr val="53504F"/>
                          </a:solidFill>
                          <a:latin typeface="Calibri"/>
                          <a:ea typeface="Calibri"/>
                          <a:cs typeface="Calibri"/>
                          <a:sym typeface="Calibri"/>
                        </a:rPr>
                        <a:t>vulputate</a:t>
                      </a:r>
                      <a:r>
                        <a:rPr lang="tr-TR" sz="1600" b="0" i="1" u="none" strike="noStrike" cap="none" dirty="0">
                          <a:solidFill>
                            <a:srgbClr val="53504F"/>
                          </a:solidFill>
                          <a:latin typeface="Calibri"/>
                          <a:ea typeface="Calibri"/>
                          <a:cs typeface="Calibri"/>
                          <a:sym typeface="Calibri"/>
                        </a:rPr>
                        <a:t> </a:t>
                      </a:r>
                      <a:r>
                        <a:rPr lang="tr-TR" sz="1600" b="0" i="1" u="none" strike="noStrike" cap="none" dirty="0" err="1">
                          <a:solidFill>
                            <a:srgbClr val="53504F"/>
                          </a:solidFill>
                          <a:latin typeface="Calibri"/>
                          <a:ea typeface="Calibri"/>
                          <a:cs typeface="Calibri"/>
                          <a:sym typeface="Calibri"/>
                        </a:rPr>
                        <a:t>velit</a:t>
                      </a:r>
                      <a:r>
                        <a:rPr lang="tr-TR" sz="1600" b="0" i="1" u="none" strike="noStrike" cap="none" dirty="0">
                          <a:solidFill>
                            <a:srgbClr val="53504F"/>
                          </a:solidFill>
                          <a:latin typeface="Calibri"/>
                          <a:ea typeface="Calibri"/>
                          <a:cs typeface="Calibri"/>
                          <a:sym typeface="Calibri"/>
                        </a:rPr>
                        <a:t> esse </a:t>
                      </a:r>
                      <a:r>
                        <a:rPr lang="tr-TR" sz="1600" b="0" i="1" u="none" strike="noStrike" cap="none" dirty="0" err="1">
                          <a:solidFill>
                            <a:srgbClr val="53504F"/>
                          </a:solidFill>
                          <a:latin typeface="Calibri"/>
                          <a:ea typeface="Calibri"/>
                          <a:cs typeface="Calibri"/>
                          <a:sym typeface="Calibri"/>
                        </a:rPr>
                        <a:t>molestie</a:t>
                      </a:r>
                      <a:r>
                        <a:rPr lang="tr-TR" sz="1600" b="0" i="1" u="none" strike="noStrike" cap="none" dirty="0">
                          <a:solidFill>
                            <a:srgbClr val="53504F"/>
                          </a:solidFill>
                          <a:latin typeface="Calibri"/>
                          <a:ea typeface="Calibri"/>
                          <a:cs typeface="Calibri"/>
                          <a:sym typeface="Calibri"/>
                        </a:rPr>
                        <a:t> </a:t>
                      </a:r>
                      <a:r>
                        <a:rPr lang="tr-TR" sz="1600" b="0" i="1" u="none" strike="noStrike" cap="none" dirty="0" err="1">
                          <a:solidFill>
                            <a:srgbClr val="53504F"/>
                          </a:solidFill>
                          <a:latin typeface="Calibri"/>
                          <a:ea typeface="Calibri"/>
                          <a:cs typeface="Calibri"/>
                          <a:sym typeface="Calibri"/>
                        </a:rPr>
                        <a:t>consequat</a:t>
                      </a:r>
                      <a:r>
                        <a:rPr lang="tr-TR" sz="1600" b="0" i="1" u="none" strike="noStrike" cap="none" dirty="0">
                          <a:solidFill>
                            <a:srgbClr val="53504F"/>
                          </a:solidFill>
                          <a:latin typeface="Calibri"/>
                          <a:ea typeface="Calibri"/>
                          <a:cs typeface="Calibri"/>
                          <a:sym typeface="Calibri"/>
                        </a:rPr>
                        <a:t>, </a:t>
                      </a:r>
                      <a:r>
                        <a:rPr lang="tr-TR" sz="1600" b="0" i="1" u="none" strike="noStrike" cap="none" dirty="0" err="1">
                          <a:solidFill>
                            <a:srgbClr val="53504F"/>
                          </a:solidFill>
                          <a:latin typeface="Calibri"/>
                          <a:ea typeface="Calibri"/>
                          <a:cs typeface="Calibri"/>
                          <a:sym typeface="Calibri"/>
                        </a:rPr>
                        <a:t>vel</a:t>
                      </a:r>
                      <a:r>
                        <a:rPr lang="tr-TR" sz="1600" b="0" i="1" u="none" strike="noStrike" cap="none" dirty="0">
                          <a:solidFill>
                            <a:srgbClr val="53504F"/>
                          </a:solidFill>
                          <a:latin typeface="Calibri"/>
                          <a:ea typeface="Calibri"/>
                          <a:cs typeface="Calibri"/>
                          <a:sym typeface="Calibri"/>
                        </a:rPr>
                        <a:t> </a:t>
                      </a:r>
                      <a:r>
                        <a:rPr lang="tr-TR" sz="1600" b="0" i="1" u="none" strike="noStrike" cap="none" dirty="0" err="1">
                          <a:solidFill>
                            <a:srgbClr val="53504F"/>
                          </a:solidFill>
                          <a:latin typeface="Calibri"/>
                          <a:ea typeface="Calibri"/>
                          <a:cs typeface="Calibri"/>
                          <a:sym typeface="Calibri"/>
                        </a:rPr>
                        <a:t>illum</a:t>
                      </a:r>
                      <a:r>
                        <a:rPr lang="tr-TR" sz="1600" b="0" i="1" u="none" strike="noStrike" cap="none" dirty="0">
                          <a:solidFill>
                            <a:srgbClr val="53504F"/>
                          </a:solidFill>
                          <a:latin typeface="Calibri"/>
                          <a:ea typeface="Calibri"/>
                          <a:cs typeface="Calibri"/>
                          <a:sym typeface="Calibri"/>
                        </a:rPr>
                        <a:t> </a:t>
                      </a:r>
                      <a:r>
                        <a:rPr lang="tr-TR" sz="1600" b="0" i="1" u="none" strike="noStrike" cap="none" dirty="0" err="1">
                          <a:solidFill>
                            <a:srgbClr val="53504F"/>
                          </a:solidFill>
                          <a:latin typeface="Calibri"/>
                          <a:ea typeface="Calibri"/>
                          <a:cs typeface="Calibri"/>
                          <a:sym typeface="Calibri"/>
                        </a:rPr>
                        <a:t>dolore</a:t>
                      </a:r>
                      <a:r>
                        <a:rPr lang="tr-TR" sz="1600" b="0" i="1" u="none" strike="noStrike" cap="none" dirty="0">
                          <a:solidFill>
                            <a:srgbClr val="53504F"/>
                          </a:solidFill>
                          <a:latin typeface="Calibri"/>
                          <a:ea typeface="Calibri"/>
                          <a:cs typeface="Calibri"/>
                          <a:sym typeface="Calibri"/>
                        </a:rPr>
                        <a:t> </a:t>
                      </a:r>
                      <a:r>
                        <a:rPr lang="tr-TR" sz="1600" b="0" i="1" u="none" strike="noStrike" cap="none" dirty="0" err="1">
                          <a:solidFill>
                            <a:srgbClr val="53504F"/>
                          </a:solidFill>
                          <a:latin typeface="Calibri"/>
                          <a:ea typeface="Calibri"/>
                          <a:cs typeface="Calibri"/>
                          <a:sym typeface="Calibri"/>
                        </a:rPr>
                        <a:t>eu</a:t>
                      </a:r>
                      <a:r>
                        <a:rPr lang="tr-TR" sz="1600" b="0" i="1" u="none" strike="noStrike" cap="none" dirty="0">
                          <a:solidFill>
                            <a:srgbClr val="53504F"/>
                          </a:solidFill>
                          <a:latin typeface="Calibri"/>
                          <a:ea typeface="Calibri"/>
                          <a:cs typeface="Calibri"/>
                          <a:sym typeface="Calibri"/>
                        </a:rPr>
                        <a:t> </a:t>
                      </a:r>
                      <a:r>
                        <a:rPr lang="tr-TR" sz="1600" b="0" i="1" u="none" strike="noStrike" cap="none" dirty="0" err="1">
                          <a:solidFill>
                            <a:srgbClr val="53504F"/>
                          </a:solidFill>
                          <a:latin typeface="Calibri"/>
                          <a:ea typeface="Calibri"/>
                          <a:cs typeface="Calibri"/>
                          <a:sym typeface="Calibri"/>
                        </a:rPr>
                        <a:t>feugiat</a:t>
                      </a:r>
                      <a:r>
                        <a:rPr lang="tr-TR" sz="1600" b="0" i="1" u="none" strike="noStrike" cap="none" dirty="0">
                          <a:solidFill>
                            <a:srgbClr val="53504F"/>
                          </a:solidFill>
                          <a:latin typeface="Calibri"/>
                          <a:ea typeface="Calibri"/>
                          <a:cs typeface="Calibri"/>
                          <a:sym typeface="Calibri"/>
                        </a:rPr>
                        <a:t>.“</a:t>
                      </a:r>
                      <a:endParaRPr dirty="0"/>
                    </a:p>
                  </a:txBody>
                  <a:tcPr marL="252000" marR="180000" marT="72000" marB="72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326900">
                <a:tc>
                  <a:txBody>
                    <a:bodyPr/>
                    <a:lstStyle/>
                    <a:p>
                      <a:pPr marL="0" marR="0" lvl="0" indent="0" algn="r" rtl="0">
                        <a:lnSpc>
                          <a:spcPct val="120000"/>
                        </a:lnSpc>
                        <a:spcBef>
                          <a:spcPts val="0"/>
                        </a:spcBef>
                        <a:spcAft>
                          <a:spcPts val="0"/>
                        </a:spcAft>
                        <a:buClr>
                          <a:srgbClr val="53504F"/>
                        </a:buClr>
                        <a:buSzPts val="1200"/>
                        <a:buFont typeface="Calibri"/>
                        <a:buNone/>
                      </a:pPr>
                      <a:r>
                        <a:rPr lang="tr-TR" sz="1200" b="0" i="0" u="none" strike="noStrike" cap="none" dirty="0" err="1">
                          <a:solidFill>
                            <a:srgbClr val="53504F"/>
                          </a:solidFill>
                          <a:latin typeface="Calibri"/>
                          <a:ea typeface="Calibri"/>
                          <a:cs typeface="Calibri"/>
                          <a:sym typeface="Calibri"/>
                        </a:rPr>
                        <a:t>Placeholder</a:t>
                      </a:r>
                      <a:r>
                        <a:rPr lang="tr-TR" sz="1200" b="0" i="0" u="none" strike="noStrike" cap="none" dirty="0">
                          <a:solidFill>
                            <a:srgbClr val="53504F"/>
                          </a:solidFill>
                          <a:latin typeface="Calibri"/>
                          <a:ea typeface="Calibri"/>
                          <a:cs typeface="Calibri"/>
                          <a:sym typeface="Calibri"/>
                        </a:rPr>
                        <a:t> </a:t>
                      </a:r>
                      <a:r>
                        <a:rPr lang="tr-TR" sz="1200" b="0" i="0" u="none" strike="noStrike" cap="none" dirty="0" err="1">
                          <a:solidFill>
                            <a:srgbClr val="53504F"/>
                          </a:solidFill>
                          <a:latin typeface="Calibri"/>
                          <a:ea typeface="Calibri"/>
                          <a:cs typeface="Calibri"/>
                          <a:sym typeface="Calibri"/>
                        </a:rPr>
                        <a:t>for</a:t>
                      </a:r>
                      <a:r>
                        <a:rPr lang="tr-TR" sz="1200" b="0" i="0" u="none" strike="noStrike" cap="none" dirty="0">
                          <a:solidFill>
                            <a:srgbClr val="53504F"/>
                          </a:solidFill>
                          <a:latin typeface="Calibri"/>
                          <a:ea typeface="Calibri"/>
                          <a:cs typeface="Calibri"/>
                          <a:sym typeface="Calibri"/>
                        </a:rPr>
                        <a:t> </a:t>
                      </a:r>
                      <a:r>
                        <a:rPr lang="tr-TR" sz="1200" b="0" i="0" u="none" strike="noStrike" cap="none" dirty="0" err="1">
                          <a:solidFill>
                            <a:srgbClr val="53504F"/>
                          </a:solidFill>
                          <a:latin typeface="Calibri"/>
                          <a:ea typeface="Calibri"/>
                          <a:cs typeface="Calibri"/>
                          <a:sym typeface="Calibri"/>
                        </a:rPr>
                        <a:t>quotation</a:t>
                      </a:r>
                      <a:r>
                        <a:rPr lang="tr-TR" sz="1200" b="0" i="0" u="none" strike="noStrike" cap="none" dirty="0">
                          <a:solidFill>
                            <a:srgbClr val="53504F"/>
                          </a:solidFill>
                          <a:latin typeface="Calibri"/>
                          <a:ea typeface="Calibri"/>
                          <a:cs typeface="Calibri"/>
                          <a:sym typeface="Calibri"/>
                        </a:rPr>
                        <a:t> </a:t>
                      </a:r>
                      <a:r>
                        <a:rPr lang="tr-TR" sz="1200" b="0" i="0" u="none" strike="noStrike" cap="none" dirty="0" err="1">
                          <a:solidFill>
                            <a:srgbClr val="53504F"/>
                          </a:solidFill>
                          <a:latin typeface="Calibri"/>
                          <a:ea typeface="Calibri"/>
                          <a:cs typeface="Calibri"/>
                          <a:sym typeface="Calibri"/>
                        </a:rPr>
                        <a:t>source</a:t>
                      </a:r>
                      <a:endParaRPr dirty="0"/>
                    </a:p>
                  </a:txBody>
                  <a:tcPr marL="252000" marR="180000" marT="72000" marB="72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08466741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lumns Chart">
  <p:cSld name="Columns Chart">
    <p:spTree>
      <p:nvGrpSpPr>
        <p:cNvPr id="1" name="Shape 97"/>
        <p:cNvGrpSpPr/>
        <p:nvPr/>
      </p:nvGrpSpPr>
      <p:grpSpPr>
        <a:xfrm>
          <a:off x="0" y="0"/>
          <a:ext cx="0" cy="0"/>
          <a:chOff x="0" y="0"/>
          <a:chExt cx="0" cy="0"/>
        </a:xfrm>
      </p:grpSpPr>
      <p:sp>
        <p:nvSpPr>
          <p:cNvPr id="98" name="Google Shape;98;p13"/>
          <p:cNvSpPr txBox="1">
            <a:spLocks noGrp="1"/>
          </p:cNvSpPr>
          <p:nvPr>
            <p:ph type="title"/>
          </p:nvPr>
        </p:nvSpPr>
        <p:spPr>
          <a:xfrm>
            <a:off x="521550" y="908720"/>
            <a:ext cx="8325589" cy="758487"/>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grpSp>
        <p:nvGrpSpPr>
          <p:cNvPr id="99" name="Google Shape;99;p13"/>
          <p:cNvGrpSpPr/>
          <p:nvPr/>
        </p:nvGrpSpPr>
        <p:grpSpPr>
          <a:xfrm>
            <a:off x="1944688" y="2239963"/>
            <a:ext cx="5229225" cy="3895527"/>
            <a:chOff x="1225" y="967"/>
            <a:chExt cx="3294" cy="2771"/>
          </a:xfrm>
        </p:grpSpPr>
        <p:cxnSp>
          <p:nvCxnSpPr>
            <p:cNvPr id="100" name="Google Shape;100;p13"/>
            <p:cNvCxnSpPr/>
            <p:nvPr/>
          </p:nvCxnSpPr>
          <p:spPr>
            <a:xfrm>
              <a:off x="1260" y="970"/>
              <a:ext cx="3244" cy="0"/>
            </a:xfrm>
            <a:prstGeom prst="straightConnector1">
              <a:avLst/>
            </a:prstGeom>
            <a:noFill/>
            <a:ln w="9525" cap="flat" cmpd="sng">
              <a:solidFill>
                <a:srgbClr val="000000"/>
              </a:solidFill>
              <a:prstDash val="solid"/>
              <a:round/>
              <a:headEnd type="none" w="med" len="med"/>
              <a:tailEnd type="none" w="med" len="med"/>
            </a:ln>
          </p:spPr>
        </p:cxnSp>
        <p:cxnSp>
          <p:nvCxnSpPr>
            <p:cNvPr id="101" name="Google Shape;101;p13"/>
            <p:cNvCxnSpPr/>
            <p:nvPr/>
          </p:nvCxnSpPr>
          <p:spPr>
            <a:xfrm>
              <a:off x="1275" y="3542"/>
              <a:ext cx="3244" cy="0"/>
            </a:xfrm>
            <a:prstGeom prst="straightConnector1">
              <a:avLst/>
            </a:prstGeom>
            <a:noFill/>
            <a:ln w="9525" cap="flat" cmpd="sng">
              <a:solidFill>
                <a:srgbClr val="000000"/>
              </a:solidFill>
              <a:prstDash val="solid"/>
              <a:round/>
              <a:headEnd type="none" w="med" len="med"/>
              <a:tailEnd type="none" w="med" len="med"/>
            </a:ln>
          </p:spPr>
        </p:cxnSp>
        <p:sp>
          <p:nvSpPr>
            <p:cNvPr id="102" name="Google Shape;102;p13"/>
            <p:cNvSpPr txBox="1"/>
            <p:nvPr/>
          </p:nvSpPr>
          <p:spPr>
            <a:xfrm>
              <a:off x="1229" y="3585"/>
              <a:ext cx="708" cy="15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tr-TR" sz="800" dirty="0">
                  <a:solidFill>
                    <a:schemeClr val="accent2"/>
                  </a:solidFill>
                  <a:latin typeface="Roboto"/>
                  <a:ea typeface="Roboto"/>
                  <a:cs typeface="Roboto"/>
                  <a:sym typeface="Roboto"/>
                </a:rPr>
                <a:t>Source: ICMPD 2011</a:t>
              </a:r>
              <a:endParaRPr sz="800" dirty="0">
                <a:solidFill>
                  <a:schemeClr val="accent2"/>
                </a:solidFill>
                <a:latin typeface="Roboto"/>
                <a:ea typeface="Roboto"/>
                <a:cs typeface="Roboto"/>
                <a:sym typeface="Roboto"/>
              </a:endParaRPr>
            </a:p>
          </p:txBody>
        </p:sp>
        <p:sp>
          <p:nvSpPr>
            <p:cNvPr id="103" name="Google Shape;103;p13"/>
            <p:cNvSpPr/>
            <p:nvPr/>
          </p:nvSpPr>
          <p:spPr>
            <a:xfrm>
              <a:off x="1225" y="967"/>
              <a:ext cx="2935" cy="383"/>
            </a:xfrm>
            <a:prstGeom prst="rect">
              <a:avLst/>
            </a:prstGeom>
            <a:noFill/>
            <a:ln>
              <a:noFill/>
            </a:ln>
          </p:spPr>
          <p:txBody>
            <a:bodyPr spcFirstLastPara="1" wrap="square" lIns="72000" tIns="72000" rIns="72000" bIns="72000" anchor="t" anchorCtr="0">
              <a:noAutofit/>
            </a:bodyPr>
            <a:lstStyle/>
            <a:p>
              <a:pPr marL="0" marR="0" lvl="0" indent="0" algn="l" rtl="0">
                <a:spcBef>
                  <a:spcPts val="0"/>
                </a:spcBef>
                <a:spcAft>
                  <a:spcPts val="0"/>
                </a:spcAft>
                <a:buNone/>
              </a:pPr>
              <a:r>
                <a:rPr lang="tr-TR" sz="1600" b="1" dirty="0">
                  <a:solidFill>
                    <a:schemeClr val="accent2"/>
                  </a:solidFill>
                  <a:latin typeface="Calibri"/>
                  <a:ea typeface="Calibri"/>
                  <a:cs typeface="Calibri"/>
                  <a:sym typeface="Calibri"/>
                </a:rPr>
                <a:t>Chart </a:t>
              </a:r>
              <a:r>
                <a:rPr lang="tr-TR" sz="1600" b="1" dirty="0" err="1">
                  <a:solidFill>
                    <a:schemeClr val="accent2"/>
                  </a:solidFill>
                  <a:latin typeface="Calibri"/>
                  <a:ea typeface="Calibri"/>
                  <a:cs typeface="Calibri"/>
                  <a:sym typeface="Calibri"/>
                </a:rPr>
                <a:t>title</a:t>
              </a:r>
              <a:endParaRPr dirty="0"/>
            </a:p>
            <a:p>
              <a:pPr marL="0" marR="0" lvl="0" indent="0" algn="l" rtl="0">
                <a:spcBef>
                  <a:spcPts val="0"/>
                </a:spcBef>
                <a:spcAft>
                  <a:spcPts val="0"/>
                </a:spcAft>
                <a:buNone/>
              </a:pPr>
              <a:r>
                <a:rPr lang="tr-TR" sz="1400" dirty="0">
                  <a:solidFill>
                    <a:schemeClr val="accent2"/>
                  </a:solidFill>
                  <a:latin typeface="Calibri"/>
                  <a:ea typeface="Calibri"/>
                  <a:cs typeface="Calibri"/>
                  <a:sym typeface="Calibri"/>
                </a:rPr>
                <a:t>Value </a:t>
              </a:r>
              <a:r>
                <a:rPr lang="tr-TR" sz="1400" dirty="0" err="1">
                  <a:solidFill>
                    <a:schemeClr val="accent2"/>
                  </a:solidFill>
                  <a:latin typeface="Calibri"/>
                  <a:ea typeface="Calibri"/>
                  <a:cs typeface="Calibri"/>
                  <a:sym typeface="Calibri"/>
                </a:rPr>
                <a:t>unit</a:t>
              </a:r>
              <a:endParaRPr dirty="0"/>
            </a:p>
          </p:txBody>
        </p:sp>
      </p:grpSp>
      <p:pic>
        <p:nvPicPr>
          <p:cNvPr id="104" name="Google Shape;104;p13"/>
          <p:cNvPicPr preferRelativeResize="0"/>
          <p:nvPr/>
        </p:nvPicPr>
        <p:blipFill rotWithShape="1">
          <a:blip r:embed="rId2">
            <a:alphaModFix/>
          </a:blip>
          <a:srcRect/>
          <a:stretch/>
        </p:blipFill>
        <p:spPr>
          <a:xfrm>
            <a:off x="2219325" y="2848461"/>
            <a:ext cx="4759325" cy="2782118"/>
          </a:xfrm>
          <a:prstGeom prst="rect">
            <a:avLst/>
          </a:prstGeom>
          <a:noFill/>
          <a:ln>
            <a:noFill/>
          </a:ln>
        </p:spPr>
      </p:pic>
    </p:spTree>
    <p:extLst>
      <p:ext uri="{BB962C8B-B14F-4D97-AF65-F5344CB8AC3E}">
        <p14:creationId xmlns:p14="http://schemas.microsoft.com/office/powerpoint/2010/main" val="58420126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p:cSld name="Table">
    <p:spTree>
      <p:nvGrpSpPr>
        <p:cNvPr id="1" name="Shape 105"/>
        <p:cNvGrpSpPr/>
        <p:nvPr/>
      </p:nvGrpSpPr>
      <p:grpSpPr>
        <a:xfrm>
          <a:off x="0" y="0"/>
          <a:ext cx="0" cy="0"/>
          <a:chOff x="0" y="0"/>
          <a:chExt cx="0" cy="0"/>
        </a:xfrm>
      </p:grpSpPr>
      <p:sp>
        <p:nvSpPr>
          <p:cNvPr id="106" name="Google Shape;106;p14"/>
          <p:cNvSpPr txBox="1">
            <a:spLocks noGrp="1"/>
          </p:cNvSpPr>
          <p:nvPr>
            <p:ph type="title"/>
          </p:nvPr>
        </p:nvSpPr>
        <p:spPr>
          <a:xfrm>
            <a:off x="521550" y="908720"/>
            <a:ext cx="8325589" cy="758487"/>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graphicFrame>
        <p:nvGraphicFramePr>
          <p:cNvPr id="107" name="Google Shape;107;p14"/>
          <p:cNvGraphicFramePr/>
          <p:nvPr/>
        </p:nvGraphicFramePr>
        <p:xfrm>
          <a:off x="566555" y="2714895"/>
          <a:ext cx="8190900" cy="2066950"/>
        </p:xfrm>
        <a:graphic>
          <a:graphicData uri="http://schemas.openxmlformats.org/drawingml/2006/table">
            <a:tbl>
              <a:tblPr>
                <a:noFill/>
                <a:tableStyleId>{BF1A9776-CEB6-4531-AEAF-BDC5FFAD6AB6}</a:tableStyleId>
              </a:tblPr>
              <a:tblGrid>
                <a:gridCol w="1883000">
                  <a:extLst>
                    <a:ext uri="{9D8B030D-6E8A-4147-A177-3AD203B41FA5}">
                      <a16:colId xmlns:a16="http://schemas.microsoft.com/office/drawing/2014/main" val="20000"/>
                    </a:ext>
                  </a:extLst>
                </a:gridCol>
                <a:gridCol w="1576975">
                  <a:extLst>
                    <a:ext uri="{9D8B030D-6E8A-4147-A177-3AD203B41FA5}">
                      <a16:colId xmlns:a16="http://schemas.microsoft.com/office/drawing/2014/main" val="20001"/>
                    </a:ext>
                  </a:extLst>
                </a:gridCol>
                <a:gridCol w="1576975">
                  <a:extLst>
                    <a:ext uri="{9D8B030D-6E8A-4147-A177-3AD203B41FA5}">
                      <a16:colId xmlns:a16="http://schemas.microsoft.com/office/drawing/2014/main" val="20002"/>
                    </a:ext>
                  </a:extLst>
                </a:gridCol>
                <a:gridCol w="1576975">
                  <a:extLst>
                    <a:ext uri="{9D8B030D-6E8A-4147-A177-3AD203B41FA5}">
                      <a16:colId xmlns:a16="http://schemas.microsoft.com/office/drawing/2014/main" val="20003"/>
                    </a:ext>
                  </a:extLst>
                </a:gridCol>
                <a:gridCol w="1576975">
                  <a:extLst>
                    <a:ext uri="{9D8B030D-6E8A-4147-A177-3AD203B41FA5}">
                      <a16:colId xmlns:a16="http://schemas.microsoft.com/office/drawing/2014/main" val="20004"/>
                    </a:ext>
                  </a:extLst>
                </a:gridCol>
              </a:tblGrid>
              <a:tr h="321400">
                <a:tc>
                  <a:txBody>
                    <a:bodyPr/>
                    <a:lstStyle/>
                    <a:p>
                      <a:pPr marL="0" marR="0" lvl="0" indent="0" algn="l" rtl="0">
                        <a:lnSpc>
                          <a:spcPct val="100000"/>
                        </a:lnSpc>
                        <a:spcBef>
                          <a:spcPts val="0"/>
                        </a:spcBef>
                        <a:spcAft>
                          <a:spcPts val="0"/>
                        </a:spcAft>
                        <a:buClr>
                          <a:srgbClr val="53504F"/>
                        </a:buClr>
                        <a:buSzPts val="1400"/>
                        <a:buFont typeface="Calibri"/>
                        <a:buNone/>
                      </a:pPr>
                      <a:r>
                        <a:rPr lang="tr-TR" sz="1400" b="1" i="0" u="none" strike="noStrike" cap="none">
                          <a:solidFill>
                            <a:srgbClr val="53504F"/>
                          </a:solidFill>
                          <a:latin typeface="Calibri"/>
                          <a:ea typeface="Calibri"/>
                          <a:cs typeface="Calibri"/>
                          <a:sym typeface="Calibri"/>
                        </a:rPr>
                        <a:t>Title of table</a:t>
                      </a:r>
                      <a:endParaRPr/>
                    </a:p>
                  </a:txBody>
                  <a:tcPr marL="72000" marR="72000" marT="54000" marB="54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chemeClr val="dk1"/>
                        </a:buClr>
                        <a:buSzPts val="1200"/>
                        <a:buFont typeface="Calibri"/>
                        <a:buNone/>
                      </a:pPr>
                      <a:endParaRPr sz="1200" b="1" i="0" u="none" strike="noStrike" cap="none">
                        <a:solidFill>
                          <a:srgbClr val="53504F"/>
                        </a:solidFill>
                        <a:latin typeface="Calibri"/>
                        <a:ea typeface="Calibri"/>
                        <a:cs typeface="Calibri"/>
                        <a:sym typeface="Calibri"/>
                      </a:endParaRPr>
                    </a:p>
                  </a:txBody>
                  <a:tcPr marL="72000" marR="72000" marT="54000" marB="54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chemeClr val="dk1"/>
                        </a:buClr>
                        <a:buSzPts val="1200"/>
                        <a:buFont typeface="Calibri"/>
                        <a:buNone/>
                      </a:pPr>
                      <a:endParaRPr sz="1200" b="1" i="0" u="none" strike="noStrike" cap="none">
                        <a:solidFill>
                          <a:srgbClr val="53504F"/>
                        </a:solidFill>
                        <a:latin typeface="Calibri"/>
                        <a:ea typeface="Calibri"/>
                        <a:cs typeface="Calibri"/>
                        <a:sym typeface="Calibri"/>
                      </a:endParaRPr>
                    </a:p>
                  </a:txBody>
                  <a:tcPr marL="72000" marR="72000" marT="54000" marB="54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chemeClr val="dk1"/>
                        </a:buClr>
                        <a:buSzPts val="1200"/>
                        <a:buFont typeface="Calibri"/>
                        <a:buNone/>
                      </a:pPr>
                      <a:endParaRPr sz="1200" b="1" i="0" u="none" strike="noStrike" cap="none">
                        <a:solidFill>
                          <a:srgbClr val="53504F"/>
                        </a:solidFill>
                        <a:latin typeface="Calibri"/>
                        <a:ea typeface="Calibri"/>
                        <a:cs typeface="Calibri"/>
                        <a:sym typeface="Calibri"/>
                      </a:endParaRPr>
                    </a:p>
                  </a:txBody>
                  <a:tcPr marL="72000" marR="72000" marT="54000" marB="54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chemeClr val="dk1"/>
                        </a:buClr>
                        <a:buSzPts val="1200"/>
                        <a:buFont typeface="Calibri"/>
                        <a:buNone/>
                      </a:pPr>
                      <a:endParaRPr sz="1200" b="1" i="0" u="none" strike="noStrike" cap="none">
                        <a:solidFill>
                          <a:srgbClr val="53504F"/>
                        </a:solidFill>
                        <a:latin typeface="Calibri"/>
                        <a:ea typeface="Calibri"/>
                        <a:cs typeface="Calibri"/>
                        <a:sym typeface="Calibri"/>
                      </a:endParaRPr>
                    </a:p>
                  </a:txBody>
                  <a:tcPr marL="72000" marR="72000" marT="54000" marB="54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290925">
                <a:tc>
                  <a:txBody>
                    <a:bodyPr/>
                    <a:lstStyle/>
                    <a:p>
                      <a:pPr marL="0" marR="0" lvl="0" indent="0" algn="l" rtl="0">
                        <a:lnSpc>
                          <a:spcPct val="100000"/>
                        </a:lnSpc>
                        <a:spcBef>
                          <a:spcPts val="0"/>
                        </a:spcBef>
                        <a:spcAft>
                          <a:spcPts val="0"/>
                        </a:spcAft>
                        <a:buClr>
                          <a:srgbClr val="53504F"/>
                        </a:buClr>
                        <a:buSzPts val="1200"/>
                        <a:buFont typeface="Calibri"/>
                        <a:buNone/>
                      </a:pPr>
                      <a:r>
                        <a:rPr lang="tr-TR" sz="1200" b="0" i="0" u="none" strike="noStrike" cap="none">
                          <a:solidFill>
                            <a:srgbClr val="53504F"/>
                          </a:solidFill>
                          <a:latin typeface="Calibri"/>
                          <a:ea typeface="Calibri"/>
                          <a:cs typeface="Calibri"/>
                          <a:sym typeface="Calibri"/>
                        </a:rPr>
                        <a:t>(in euros)</a:t>
                      </a:r>
                      <a:endParaRPr/>
                    </a:p>
                  </a:txBody>
                  <a:tcPr marL="72000" marR="72000" marT="54000" marB="54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r" rtl="0">
                        <a:lnSpc>
                          <a:spcPct val="100000"/>
                        </a:lnSpc>
                        <a:spcBef>
                          <a:spcPts val="0"/>
                        </a:spcBef>
                        <a:spcAft>
                          <a:spcPts val="0"/>
                        </a:spcAft>
                        <a:buClr>
                          <a:srgbClr val="53504F"/>
                        </a:buClr>
                        <a:buSzPts val="1200"/>
                        <a:buFont typeface="Calibri"/>
                        <a:buNone/>
                      </a:pPr>
                      <a:r>
                        <a:rPr lang="tr-TR" sz="1200" b="1" i="0" u="none" strike="noStrike" cap="none">
                          <a:solidFill>
                            <a:srgbClr val="53504F"/>
                          </a:solidFill>
                          <a:latin typeface="Calibri"/>
                          <a:ea typeface="Calibri"/>
                          <a:cs typeface="Calibri"/>
                          <a:sym typeface="Calibri"/>
                        </a:rPr>
                        <a:t>2009</a:t>
                      </a:r>
                      <a:endParaRPr/>
                    </a:p>
                  </a:txBody>
                  <a:tcPr marL="72000" marR="72000" marT="54000" marB="54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r" rtl="0">
                        <a:lnSpc>
                          <a:spcPct val="100000"/>
                        </a:lnSpc>
                        <a:spcBef>
                          <a:spcPts val="0"/>
                        </a:spcBef>
                        <a:spcAft>
                          <a:spcPts val="0"/>
                        </a:spcAft>
                        <a:buClr>
                          <a:srgbClr val="53504F"/>
                        </a:buClr>
                        <a:buSzPts val="1200"/>
                        <a:buFont typeface="Calibri"/>
                        <a:buNone/>
                      </a:pPr>
                      <a:r>
                        <a:rPr lang="tr-TR" sz="1200" b="1" i="0" u="none" strike="noStrike" cap="none">
                          <a:solidFill>
                            <a:srgbClr val="53504F"/>
                          </a:solidFill>
                          <a:latin typeface="Calibri"/>
                          <a:ea typeface="Calibri"/>
                          <a:cs typeface="Calibri"/>
                          <a:sym typeface="Calibri"/>
                        </a:rPr>
                        <a:t>2010</a:t>
                      </a:r>
                      <a:endParaRPr/>
                    </a:p>
                  </a:txBody>
                  <a:tcPr marL="72000" marR="72000" marT="54000" marB="54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r" rtl="0">
                        <a:lnSpc>
                          <a:spcPct val="100000"/>
                        </a:lnSpc>
                        <a:spcBef>
                          <a:spcPts val="0"/>
                        </a:spcBef>
                        <a:spcAft>
                          <a:spcPts val="0"/>
                        </a:spcAft>
                        <a:buClr>
                          <a:srgbClr val="53504F"/>
                        </a:buClr>
                        <a:buSzPts val="1200"/>
                        <a:buFont typeface="Calibri"/>
                        <a:buNone/>
                      </a:pPr>
                      <a:r>
                        <a:rPr lang="tr-TR" sz="1200" b="1" i="0" u="none" strike="noStrike" cap="none">
                          <a:solidFill>
                            <a:srgbClr val="53504F"/>
                          </a:solidFill>
                          <a:latin typeface="Calibri"/>
                          <a:ea typeface="Calibri"/>
                          <a:cs typeface="Calibri"/>
                          <a:sym typeface="Calibri"/>
                        </a:rPr>
                        <a:t>2011</a:t>
                      </a:r>
                      <a:endParaRPr/>
                    </a:p>
                  </a:txBody>
                  <a:tcPr marL="72000" marR="72000" marT="54000" marB="54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r" rtl="0">
                        <a:lnSpc>
                          <a:spcPct val="100000"/>
                        </a:lnSpc>
                        <a:spcBef>
                          <a:spcPts val="0"/>
                        </a:spcBef>
                        <a:spcAft>
                          <a:spcPts val="0"/>
                        </a:spcAft>
                        <a:buClr>
                          <a:srgbClr val="53504F"/>
                        </a:buClr>
                        <a:buSzPts val="1200"/>
                        <a:buFont typeface="Calibri"/>
                        <a:buNone/>
                      </a:pPr>
                      <a:r>
                        <a:rPr lang="tr-TR" sz="1200" b="1" i="0" u="none" strike="noStrike" cap="none">
                          <a:solidFill>
                            <a:srgbClr val="53504F"/>
                          </a:solidFill>
                          <a:latin typeface="Calibri"/>
                          <a:ea typeface="Calibri"/>
                          <a:cs typeface="Calibri"/>
                          <a:sym typeface="Calibri"/>
                        </a:rPr>
                        <a:t>2012</a:t>
                      </a:r>
                      <a:endParaRPr/>
                    </a:p>
                  </a:txBody>
                  <a:tcPr marL="72000" marR="72000" marT="54000" marB="54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290925">
                <a:tc>
                  <a:txBody>
                    <a:bodyPr/>
                    <a:lstStyle/>
                    <a:p>
                      <a:pPr marL="0" marR="0" lvl="0" indent="0" algn="l" rtl="0">
                        <a:lnSpc>
                          <a:spcPct val="100000"/>
                        </a:lnSpc>
                        <a:spcBef>
                          <a:spcPts val="0"/>
                        </a:spcBef>
                        <a:spcAft>
                          <a:spcPts val="0"/>
                        </a:spcAft>
                        <a:buClr>
                          <a:srgbClr val="53504F"/>
                        </a:buClr>
                        <a:buSzPts val="1200"/>
                        <a:buFont typeface="Calibri"/>
                        <a:buNone/>
                      </a:pPr>
                      <a:r>
                        <a:rPr lang="tr-TR" sz="1200" b="0" i="0" u="none" strike="noStrike" cap="none">
                          <a:solidFill>
                            <a:srgbClr val="53504F"/>
                          </a:solidFill>
                          <a:latin typeface="Calibri"/>
                          <a:ea typeface="Calibri"/>
                          <a:cs typeface="Calibri"/>
                          <a:sym typeface="Calibri"/>
                        </a:rPr>
                        <a:t>Country A</a:t>
                      </a:r>
                      <a:endParaRPr/>
                    </a:p>
                  </a:txBody>
                  <a:tcPr marL="72000" marR="72000" marT="54000" marB="54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53504F"/>
                        </a:buClr>
                        <a:buSzPts val="1200"/>
                        <a:buFont typeface="Calibri"/>
                        <a:buNone/>
                      </a:pPr>
                      <a:r>
                        <a:rPr lang="tr-TR" sz="1200" b="0" i="0" u="none" strike="noStrike" cap="none">
                          <a:solidFill>
                            <a:srgbClr val="53504F"/>
                          </a:solidFill>
                          <a:latin typeface="Calibri"/>
                          <a:ea typeface="Calibri"/>
                          <a:cs typeface="Calibri"/>
                          <a:sym typeface="Calibri"/>
                        </a:rPr>
                        <a:t>10,000</a:t>
                      </a:r>
                      <a:endParaRPr/>
                    </a:p>
                  </a:txBody>
                  <a:tcPr marL="72000" marR="72000" marT="54000" marB="54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53504F"/>
                        </a:buClr>
                        <a:buSzPts val="1200"/>
                        <a:buFont typeface="Calibri"/>
                        <a:buNone/>
                      </a:pPr>
                      <a:r>
                        <a:rPr lang="tr-TR" sz="1200" b="0" i="0" u="none" strike="noStrike" cap="none">
                          <a:solidFill>
                            <a:srgbClr val="53504F"/>
                          </a:solidFill>
                          <a:latin typeface="Calibri"/>
                          <a:ea typeface="Calibri"/>
                          <a:cs typeface="Calibri"/>
                          <a:sym typeface="Calibri"/>
                        </a:rPr>
                        <a:t>10,000</a:t>
                      </a:r>
                      <a:endParaRPr/>
                    </a:p>
                  </a:txBody>
                  <a:tcPr marL="72000" marR="72000" marT="54000" marB="54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53504F"/>
                        </a:buClr>
                        <a:buSzPts val="1200"/>
                        <a:buFont typeface="Calibri"/>
                        <a:buNone/>
                      </a:pPr>
                      <a:r>
                        <a:rPr lang="tr-TR" sz="1200" b="0" i="0" u="none" strike="noStrike" cap="none">
                          <a:solidFill>
                            <a:srgbClr val="53504F"/>
                          </a:solidFill>
                          <a:latin typeface="Calibri"/>
                          <a:ea typeface="Calibri"/>
                          <a:cs typeface="Calibri"/>
                          <a:sym typeface="Calibri"/>
                        </a:rPr>
                        <a:t>10,000</a:t>
                      </a:r>
                      <a:endParaRPr/>
                    </a:p>
                  </a:txBody>
                  <a:tcPr marL="72000" marR="72000" marT="54000" marB="54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53504F"/>
                        </a:buClr>
                        <a:buSzPts val="1200"/>
                        <a:buFont typeface="Calibri"/>
                        <a:buNone/>
                      </a:pPr>
                      <a:r>
                        <a:rPr lang="tr-TR" sz="1200" b="0" i="0" u="none" strike="noStrike" cap="none">
                          <a:solidFill>
                            <a:srgbClr val="53504F"/>
                          </a:solidFill>
                          <a:latin typeface="Calibri"/>
                          <a:ea typeface="Calibri"/>
                          <a:cs typeface="Calibri"/>
                          <a:sym typeface="Calibri"/>
                        </a:rPr>
                        <a:t>1,100</a:t>
                      </a:r>
                      <a:endParaRPr/>
                    </a:p>
                  </a:txBody>
                  <a:tcPr marL="72000" marR="72000" marT="54000" marB="54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290925">
                <a:tc>
                  <a:txBody>
                    <a:bodyPr/>
                    <a:lstStyle/>
                    <a:p>
                      <a:pPr marL="0" marR="0" lvl="0" indent="0" algn="l" rtl="0">
                        <a:lnSpc>
                          <a:spcPct val="100000"/>
                        </a:lnSpc>
                        <a:spcBef>
                          <a:spcPts val="0"/>
                        </a:spcBef>
                        <a:spcAft>
                          <a:spcPts val="0"/>
                        </a:spcAft>
                        <a:buClr>
                          <a:srgbClr val="53504F"/>
                        </a:buClr>
                        <a:buSzPts val="1200"/>
                        <a:buFont typeface="Calibri"/>
                        <a:buNone/>
                      </a:pPr>
                      <a:r>
                        <a:rPr lang="tr-TR" sz="1200" b="0" i="0" u="none" strike="noStrike" cap="none">
                          <a:solidFill>
                            <a:srgbClr val="53504F"/>
                          </a:solidFill>
                          <a:latin typeface="Calibri"/>
                          <a:ea typeface="Calibri"/>
                          <a:cs typeface="Calibri"/>
                          <a:sym typeface="Calibri"/>
                        </a:rPr>
                        <a:t>Country B</a:t>
                      </a:r>
                      <a:endParaRPr/>
                    </a:p>
                  </a:txBody>
                  <a:tcPr marL="72000" marR="72000" marT="54000" marB="54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53504F"/>
                        </a:buClr>
                        <a:buSzPts val="1200"/>
                        <a:buFont typeface="Calibri"/>
                        <a:buNone/>
                      </a:pPr>
                      <a:r>
                        <a:rPr lang="tr-TR" sz="1200" b="0" i="0" u="none" strike="noStrike" cap="none">
                          <a:solidFill>
                            <a:srgbClr val="53504F"/>
                          </a:solidFill>
                          <a:latin typeface="Calibri"/>
                          <a:ea typeface="Calibri"/>
                          <a:cs typeface="Calibri"/>
                          <a:sym typeface="Calibri"/>
                        </a:rPr>
                        <a:t>10,000</a:t>
                      </a:r>
                      <a:endParaRPr/>
                    </a:p>
                  </a:txBody>
                  <a:tcPr marL="72000" marR="72000" marT="54000" marB="54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53504F"/>
                        </a:buClr>
                        <a:buSzPts val="1200"/>
                        <a:buFont typeface="Calibri"/>
                        <a:buNone/>
                      </a:pPr>
                      <a:r>
                        <a:rPr lang="tr-TR" sz="1200" b="0" i="0" u="none" strike="noStrike" cap="none">
                          <a:solidFill>
                            <a:srgbClr val="53504F"/>
                          </a:solidFill>
                          <a:latin typeface="Calibri"/>
                          <a:ea typeface="Calibri"/>
                          <a:cs typeface="Calibri"/>
                          <a:sym typeface="Calibri"/>
                        </a:rPr>
                        <a:t>10,000</a:t>
                      </a:r>
                      <a:endParaRPr/>
                    </a:p>
                  </a:txBody>
                  <a:tcPr marL="72000" marR="72000" marT="54000" marB="54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53504F"/>
                        </a:buClr>
                        <a:buSzPts val="1200"/>
                        <a:buFont typeface="Calibri"/>
                        <a:buNone/>
                      </a:pPr>
                      <a:r>
                        <a:rPr lang="tr-TR" sz="1200" b="0" i="0" u="none" strike="noStrike" cap="none">
                          <a:solidFill>
                            <a:srgbClr val="53504F"/>
                          </a:solidFill>
                          <a:latin typeface="Calibri"/>
                          <a:ea typeface="Calibri"/>
                          <a:cs typeface="Calibri"/>
                          <a:sym typeface="Calibri"/>
                        </a:rPr>
                        <a:t>10,000</a:t>
                      </a:r>
                      <a:endParaRPr/>
                    </a:p>
                  </a:txBody>
                  <a:tcPr marL="72000" marR="72000" marT="54000" marB="54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53504F"/>
                        </a:buClr>
                        <a:buSzPts val="1200"/>
                        <a:buFont typeface="Calibri"/>
                        <a:buNone/>
                      </a:pPr>
                      <a:r>
                        <a:rPr lang="tr-TR" sz="1200" b="0" i="0" u="none" strike="noStrike" cap="none">
                          <a:solidFill>
                            <a:srgbClr val="53504F"/>
                          </a:solidFill>
                          <a:latin typeface="Calibri"/>
                          <a:ea typeface="Calibri"/>
                          <a:cs typeface="Calibri"/>
                          <a:sym typeface="Calibri"/>
                        </a:rPr>
                        <a:t>1,100</a:t>
                      </a:r>
                      <a:endParaRPr/>
                    </a:p>
                  </a:txBody>
                  <a:tcPr marL="72000" marR="72000" marT="54000" marB="54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290925">
                <a:tc>
                  <a:txBody>
                    <a:bodyPr/>
                    <a:lstStyle/>
                    <a:p>
                      <a:pPr marL="0" marR="0" lvl="0" indent="0" algn="l" rtl="0">
                        <a:lnSpc>
                          <a:spcPct val="100000"/>
                        </a:lnSpc>
                        <a:spcBef>
                          <a:spcPts val="0"/>
                        </a:spcBef>
                        <a:spcAft>
                          <a:spcPts val="0"/>
                        </a:spcAft>
                        <a:buClr>
                          <a:srgbClr val="53504F"/>
                        </a:buClr>
                        <a:buSzPts val="1200"/>
                        <a:buFont typeface="Calibri"/>
                        <a:buNone/>
                      </a:pPr>
                      <a:r>
                        <a:rPr lang="tr-TR" sz="1200" b="0" i="0" u="none" strike="noStrike" cap="none">
                          <a:solidFill>
                            <a:srgbClr val="53504F"/>
                          </a:solidFill>
                          <a:latin typeface="Calibri"/>
                          <a:ea typeface="Calibri"/>
                          <a:cs typeface="Calibri"/>
                          <a:sym typeface="Calibri"/>
                        </a:rPr>
                        <a:t>Country C</a:t>
                      </a:r>
                      <a:endParaRPr/>
                    </a:p>
                  </a:txBody>
                  <a:tcPr marL="72000" marR="72000" marT="54000" marB="54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53504F"/>
                        </a:buClr>
                        <a:buSzPts val="1200"/>
                        <a:buFont typeface="Calibri"/>
                        <a:buNone/>
                      </a:pPr>
                      <a:r>
                        <a:rPr lang="tr-TR" sz="1200" b="0" i="0" u="none" strike="noStrike" cap="none">
                          <a:solidFill>
                            <a:srgbClr val="53504F"/>
                          </a:solidFill>
                          <a:latin typeface="Calibri"/>
                          <a:ea typeface="Calibri"/>
                          <a:cs typeface="Calibri"/>
                          <a:sym typeface="Calibri"/>
                        </a:rPr>
                        <a:t>10,000</a:t>
                      </a:r>
                      <a:endParaRPr/>
                    </a:p>
                  </a:txBody>
                  <a:tcPr marL="72000" marR="72000" marT="54000" marB="54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53504F"/>
                        </a:buClr>
                        <a:buSzPts val="1200"/>
                        <a:buFont typeface="Calibri"/>
                        <a:buNone/>
                      </a:pPr>
                      <a:r>
                        <a:rPr lang="tr-TR" sz="1200" b="0" i="0" u="none" strike="noStrike" cap="none">
                          <a:solidFill>
                            <a:srgbClr val="53504F"/>
                          </a:solidFill>
                          <a:latin typeface="Calibri"/>
                          <a:ea typeface="Calibri"/>
                          <a:cs typeface="Calibri"/>
                          <a:sym typeface="Calibri"/>
                        </a:rPr>
                        <a:t>10,000</a:t>
                      </a:r>
                      <a:endParaRPr/>
                    </a:p>
                  </a:txBody>
                  <a:tcPr marL="72000" marR="72000" marT="54000" marB="54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53504F"/>
                        </a:buClr>
                        <a:buSzPts val="1200"/>
                        <a:buFont typeface="Calibri"/>
                        <a:buNone/>
                      </a:pPr>
                      <a:r>
                        <a:rPr lang="tr-TR" sz="1200" b="0" i="0" u="none" strike="noStrike" cap="none">
                          <a:solidFill>
                            <a:srgbClr val="53504F"/>
                          </a:solidFill>
                          <a:latin typeface="Calibri"/>
                          <a:ea typeface="Calibri"/>
                          <a:cs typeface="Calibri"/>
                          <a:sym typeface="Calibri"/>
                        </a:rPr>
                        <a:t>10,000</a:t>
                      </a:r>
                      <a:endParaRPr/>
                    </a:p>
                  </a:txBody>
                  <a:tcPr marL="72000" marR="72000" marT="54000" marB="54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53504F"/>
                        </a:buClr>
                        <a:buSzPts val="1200"/>
                        <a:buFont typeface="Calibri"/>
                        <a:buNone/>
                      </a:pPr>
                      <a:r>
                        <a:rPr lang="tr-TR" sz="1200" b="0" i="0" u="none" strike="noStrike" cap="none">
                          <a:solidFill>
                            <a:srgbClr val="53504F"/>
                          </a:solidFill>
                          <a:latin typeface="Calibri"/>
                          <a:ea typeface="Calibri"/>
                          <a:cs typeface="Calibri"/>
                          <a:sym typeface="Calibri"/>
                        </a:rPr>
                        <a:t>1,100</a:t>
                      </a:r>
                      <a:endParaRPr/>
                    </a:p>
                  </a:txBody>
                  <a:tcPr marL="72000" marR="72000" marT="54000" marB="54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290925">
                <a:tc>
                  <a:txBody>
                    <a:bodyPr/>
                    <a:lstStyle/>
                    <a:p>
                      <a:pPr marL="0" marR="0" lvl="0" indent="0" algn="l" rtl="0">
                        <a:lnSpc>
                          <a:spcPct val="100000"/>
                        </a:lnSpc>
                        <a:spcBef>
                          <a:spcPts val="0"/>
                        </a:spcBef>
                        <a:spcAft>
                          <a:spcPts val="0"/>
                        </a:spcAft>
                        <a:buClr>
                          <a:srgbClr val="53504F"/>
                        </a:buClr>
                        <a:buSzPts val="1200"/>
                        <a:buFont typeface="Calibri"/>
                        <a:buNone/>
                      </a:pPr>
                      <a:r>
                        <a:rPr lang="tr-TR" sz="1200" b="0" i="0" u="none" strike="noStrike" cap="none">
                          <a:solidFill>
                            <a:srgbClr val="53504F"/>
                          </a:solidFill>
                          <a:latin typeface="Calibri"/>
                          <a:ea typeface="Calibri"/>
                          <a:cs typeface="Calibri"/>
                          <a:sym typeface="Calibri"/>
                        </a:rPr>
                        <a:t>Country D</a:t>
                      </a:r>
                      <a:endParaRPr/>
                    </a:p>
                  </a:txBody>
                  <a:tcPr marL="72000" marR="72000" marT="54000" marB="54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chemeClr val="accent1"/>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53504F"/>
                        </a:buClr>
                        <a:buSzPts val="1200"/>
                        <a:buFont typeface="Calibri"/>
                        <a:buNone/>
                      </a:pPr>
                      <a:r>
                        <a:rPr lang="tr-TR" sz="1200" b="0" i="0" u="none" strike="noStrike" cap="none">
                          <a:solidFill>
                            <a:srgbClr val="53504F"/>
                          </a:solidFill>
                          <a:latin typeface="Calibri"/>
                          <a:ea typeface="Calibri"/>
                          <a:cs typeface="Calibri"/>
                          <a:sym typeface="Calibri"/>
                        </a:rPr>
                        <a:t>1,000</a:t>
                      </a:r>
                      <a:endParaRPr/>
                    </a:p>
                  </a:txBody>
                  <a:tcPr marL="72000" marR="72000" marT="54000" marB="54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chemeClr val="accent1"/>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53504F"/>
                        </a:buClr>
                        <a:buSzPts val="1200"/>
                        <a:buFont typeface="Calibri"/>
                        <a:buNone/>
                      </a:pPr>
                      <a:r>
                        <a:rPr lang="tr-TR" sz="1200" b="0" i="0" u="none" strike="noStrike" cap="none">
                          <a:solidFill>
                            <a:srgbClr val="53504F"/>
                          </a:solidFill>
                          <a:latin typeface="Calibri"/>
                          <a:ea typeface="Calibri"/>
                          <a:cs typeface="Calibri"/>
                          <a:sym typeface="Calibri"/>
                        </a:rPr>
                        <a:t>1,000</a:t>
                      </a:r>
                      <a:endParaRPr/>
                    </a:p>
                  </a:txBody>
                  <a:tcPr marL="72000" marR="72000" marT="54000" marB="54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chemeClr val="accent1"/>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53504F"/>
                        </a:buClr>
                        <a:buSzPts val="1200"/>
                        <a:buFont typeface="Calibri"/>
                        <a:buNone/>
                      </a:pPr>
                      <a:r>
                        <a:rPr lang="tr-TR" sz="1200" b="0" i="0" u="none" strike="noStrike" cap="none">
                          <a:solidFill>
                            <a:srgbClr val="53504F"/>
                          </a:solidFill>
                          <a:latin typeface="Calibri"/>
                          <a:ea typeface="Calibri"/>
                          <a:cs typeface="Calibri"/>
                          <a:sym typeface="Calibri"/>
                        </a:rPr>
                        <a:t>1,000</a:t>
                      </a:r>
                      <a:endParaRPr/>
                    </a:p>
                  </a:txBody>
                  <a:tcPr marL="72000" marR="72000" marT="54000" marB="54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chemeClr val="accent1"/>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53504F"/>
                        </a:buClr>
                        <a:buSzPts val="1200"/>
                        <a:buFont typeface="Calibri"/>
                        <a:buNone/>
                      </a:pPr>
                      <a:r>
                        <a:rPr lang="tr-TR" sz="1200" b="0" i="0" u="none" strike="noStrike" cap="none">
                          <a:solidFill>
                            <a:srgbClr val="53504F"/>
                          </a:solidFill>
                          <a:latin typeface="Calibri"/>
                          <a:ea typeface="Calibri"/>
                          <a:cs typeface="Calibri"/>
                          <a:sym typeface="Calibri"/>
                        </a:rPr>
                        <a:t>18,900</a:t>
                      </a:r>
                      <a:endParaRPr/>
                    </a:p>
                  </a:txBody>
                  <a:tcPr marL="72000" marR="72000" marT="54000" marB="54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chemeClr val="accent1"/>
                      </a:solidFill>
                      <a:prstDash val="solid"/>
                      <a:round/>
                      <a:headEnd type="none" w="sm" len="sm"/>
                      <a:tailEnd type="none" w="sm" len="sm"/>
                    </a:lnB>
                  </a:tcPr>
                </a:tc>
                <a:extLst>
                  <a:ext uri="{0D108BD9-81ED-4DB2-BD59-A6C34878D82A}">
                    <a16:rowId xmlns:a16="http://schemas.microsoft.com/office/drawing/2014/main" val="10005"/>
                  </a:ext>
                </a:extLst>
              </a:tr>
              <a:tr h="290925">
                <a:tc>
                  <a:txBody>
                    <a:bodyPr/>
                    <a:lstStyle/>
                    <a:p>
                      <a:pPr marL="0" marR="0" lvl="0" indent="0" algn="l" rtl="0">
                        <a:lnSpc>
                          <a:spcPct val="100000"/>
                        </a:lnSpc>
                        <a:spcBef>
                          <a:spcPts val="0"/>
                        </a:spcBef>
                        <a:spcAft>
                          <a:spcPts val="0"/>
                        </a:spcAft>
                        <a:buClr>
                          <a:srgbClr val="53504F"/>
                        </a:buClr>
                        <a:buSzPts val="1200"/>
                        <a:buFont typeface="Calibri"/>
                        <a:buNone/>
                      </a:pPr>
                      <a:r>
                        <a:rPr lang="tr-TR" sz="1200" b="1" i="0" u="none" strike="noStrike" cap="none">
                          <a:solidFill>
                            <a:srgbClr val="53504F"/>
                          </a:solidFill>
                          <a:latin typeface="Calibri"/>
                          <a:ea typeface="Calibri"/>
                          <a:cs typeface="Calibri"/>
                          <a:sym typeface="Calibri"/>
                        </a:rPr>
                        <a:t>Total</a:t>
                      </a:r>
                      <a:endParaRPr/>
                    </a:p>
                  </a:txBody>
                  <a:tcPr marL="72000" marR="72000" marT="54000" marB="54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53504F"/>
                        </a:buClr>
                        <a:buSzPts val="1200"/>
                        <a:buFont typeface="Calibri"/>
                        <a:buNone/>
                      </a:pPr>
                      <a:r>
                        <a:rPr lang="tr-TR" sz="1200" b="1" i="0" u="none" strike="noStrike" cap="none">
                          <a:solidFill>
                            <a:srgbClr val="53504F"/>
                          </a:solidFill>
                          <a:latin typeface="Calibri"/>
                          <a:ea typeface="Calibri"/>
                          <a:cs typeface="Calibri"/>
                          <a:sym typeface="Calibri"/>
                        </a:rPr>
                        <a:t>31,000</a:t>
                      </a:r>
                      <a:endParaRPr/>
                    </a:p>
                  </a:txBody>
                  <a:tcPr marL="72000" marR="72000" marT="54000" marB="54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53504F"/>
                        </a:buClr>
                        <a:buSzPts val="1200"/>
                        <a:buFont typeface="Calibri"/>
                        <a:buNone/>
                      </a:pPr>
                      <a:r>
                        <a:rPr lang="tr-TR" sz="1200" b="1" i="0" u="none" strike="noStrike" cap="none">
                          <a:solidFill>
                            <a:srgbClr val="53504F"/>
                          </a:solidFill>
                          <a:latin typeface="Calibri"/>
                          <a:ea typeface="Calibri"/>
                          <a:cs typeface="Calibri"/>
                          <a:sym typeface="Calibri"/>
                        </a:rPr>
                        <a:t>31,000</a:t>
                      </a:r>
                      <a:endParaRPr/>
                    </a:p>
                  </a:txBody>
                  <a:tcPr marL="72000" marR="72000" marT="54000" marB="54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53504F"/>
                        </a:buClr>
                        <a:buSzPts val="1200"/>
                        <a:buFont typeface="Calibri"/>
                        <a:buNone/>
                      </a:pPr>
                      <a:r>
                        <a:rPr lang="tr-TR" sz="1200" b="1" i="0" u="none" strike="noStrike" cap="none">
                          <a:solidFill>
                            <a:srgbClr val="53504F"/>
                          </a:solidFill>
                          <a:latin typeface="Calibri"/>
                          <a:ea typeface="Calibri"/>
                          <a:cs typeface="Calibri"/>
                          <a:sym typeface="Calibri"/>
                        </a:rPr>
                        <a:t>31,000</a:t>
                      </a:r>
                      <a:endParaRPr/>
                    </a:p>
                  </a:txBody>
                  <a:tcPr marL="72000" marR="72000" marT="54000" marB="54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53504F"/>
                        </a:buClr>
                        <a:buSzPts val="1200"/>
                        <a:buFont typeface="Calibri"/>
                        <a:buNone/>
                      </a:pPr>
                      <a:r>
                        <a:rPr lang="tr-TR" sz="1200" b="1" i="0" u="none" strike="noStrike" cap="none">
                          <a:solidFill>
                            <a:srgbClr val="53504F"/>
                          </a:solidFill>
                          <a:latin typeface="Calibri"/>
                          <a:ea typeface="Calibri"/>
                          <a:cs typeface="Calibri"/>
                          <a:sym typeface="Calibri"/>
                        </a:rPr>
                        <a:t>22,200</a:t>
                      </a:r>
                      <a:endParaRPr/>
                    </a:p>
                  </a:txBody>
                  <a:tcPr marL="72000" marR="72000" marT="54000" marB="54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
        <p:nvSpPr>
          <p:cNvPr id="108" name="Google Shape;108;p14"/>
          <p:cNvSpPr txBox="1"/>
          <p:nvPr/>
        </p:nvSpPr>
        <p:spPr>
          <a:xfrm>
            <a:off x="532388" y="4853322"/>
            <a:ext cx="1124727" cy="21544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tr-TR" sz="800">
                <a:solidFill>
                  <a:srgbClr val="000000"/>
                </a:solidFill>
                <a:latin typeface="Roboto"/>
                <a:ea typeface="Roboto"/>
                <a:cs typeface="Roboto"/>
                <a:sym typeface="Roboto"/>
              </a:rPr>
              <a:t>Source: ICMPD 2011</a:t>
            </a:r>
            <a:endParaRPr sz="800">
              <a:solidFill>
                <a:srgbClr val="000000"/>
              </a:solidFill>
              <a:latin typeface="Roboto"/>
              <a:ea typeface="Roboto"/>
              <a:cs typeface="Roboto"/>
              <a:sym typeface="Roboto"/>
            </a:endParaRPr>
          </a:p>
        </p:txBody>
      </p:sp>
    </p:spTree>
    <p:extLst>
      <p:ext uri="{BB962C8B-B14F-4D97-AF65-F5344CB8AC3E}">
        <p14:creationId xmlns:p14="http://schemas.microsoft.com/office/powerpoint/2010/main" val="247844291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223" b="1" i="0">
                <a:solidFill>
                  <a:srgbClr val="FB8816"/>
                </a:solidFill>
                <a:latin typeface="Times New Roman"/>
                <a:cs typeface="Times New Roman"/>
              </a:defRPr>
            </a:lvl1pPr>
          </a:lstStyle>
          <a:p>
            <a:endParaRPr/>
          </a:p>
        </p:txBody>
      </p:sp>
      <p:sp>
        <p:nvSpPr>
          <p:cNvPr id="3" name="Holder 3"/>
          <p:cNvSpPr>
            <a:spLocks noGrp="1"/>
          </p:cNvSpPr>
          <p:nvPr>
            <p:ph type="body" idx="1"/>
          </p:nvPr>
        </p:nvSpPr>
        <p:spPr/>
        <p:txBody>
          <a:bodyPr lIns="0" tIns="0" rIns="0" bIns="0"/>
          <a:lstStyle>
            <a:lvl1pPr>
              <a:defRPr sz="2223" b="1" i="0" u="heavy">
                <a:solidFill>
                  <a:srgbClr val="FF0000"/>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7/17/2023</a:t>
            </a:fld>
            <a:endParaRPr lang="en-US"/>
          </a:p>
        </p:txBody>
      </p:sp>
      <p:sp>
        <p:nvSpPr>
          <p:cNvPr id="6" name="Holder 6"/>
          <p:cNvSpPr>
            <a:spLocks noGrp="1"/>
          </p:cNvSpPr>
          <p:nvPr>
            <p:ph type="sldNum" sz="quarter" idx="7"/>
          </p:nvPr>
        </p:nvSpPr>
        <p:spPr/>
        <p:txBody>
          <a:bodyPr lIns="0" tIns="0" rIns="0" bIns="0"/>
          <a:lstStyle>
            <a:lvl1pPr>
              <a:defRPr sz="1112" b="0" i="0">
                <a:solidFill>
                  <a:srgbClr val="898989"/>
                </a:solidFill>
                <a:latin typeface="Carlito"/>
                <a:cs typeface="Carlito"/>
              </a:defRPr>
            </a:lvl1pPr>
          </a:lstStyle>
          <a:p>
            <a:pPr marL="32579">
              <a:lnSpc>
                <a:spcPts val="1142"/>
              </a:lnSpc>
            </a:pPr>
            <a:fld id="{81D60167-4931-47E6-BA6A-407CBD079E47}" type="slidenum">
              <a:rPr lang="en-GB" smtClean="0"/>
              <a:pPr marL="32579">
                <a:lnSpc>
                  <a:spcPts val="1142"/>
                </a:lnSpc>
              </a:pPr>
              <a:t>‹#›</a:t>
            </a:fld>
            <a:endParaRPr lang="en-GB" dirty="0"/>
          </a:p>
        </p:txBody>
      </p:sp>
    </p:spTree>
    <p:extLst>
      <p:ext uri="{BB962C8B-B14F-4D97-AF65-F5344CB8AC3E}">
        <p14:creationId xmlns:p14="http://schemas.microsoft.com/office/powerpoint/2010/main" val="25791886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18" Type="http://schemas.openxmlformats.org/officeDocument/2006/relationships/vmlDrawing" Target="../drawings/vmlDrawing1.vml"/><Relationship Id="rId26" Type="http://schemas.openxmlformats.org/officeDocument/2006/relationships/image" Target="../media/image8.jpeg"/><Relationship Id="rId3" Type="http://schemas.openxmlformats.org/officeDocument/2006/relationships/slideLayout" Target="../slideLayouts/slideLayout12.xml"/><Relationship Id="rId21" Type="http://schemas.openxmlformats.org/officeDocument/2006/relationships/image" Target="../media/image4.emf"/><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theme" Target="../theme/theme2.xml"/><Relationship Id="rId25" Type="http://schemas.openxmlformats.org/officeDocument/2006/relationships/image" Target="../media/image7.png"/><Relationship Id="rId2" Type="http://schemas.openxmlformats.org/officeDocument/2006/relationships/slideLayout" Target="../slideLayouts/slideLayout11.xml"/><Relationship Id="rId16" Type="http://schemas.openxmlformats.org/officeDocument/2006/relationships/slideLayout" Target="../slideLayouts/slideLayout25.xml"/><Relationship Id="rId20" Type="http://schemas.openxmlformats.org/officeDocument/2006/relationships/oleObject" Target="../embeddings/oleObject1.bin"/><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24" Type="http://schemas.openxmlformats.org/officeDocument/2006/relationships/image" Target="../media/image6.png"/><Relationship Id="rId5" Type="http://schemas.openxmlformats.org/officeDocument/2006/relationships/slideLayout" Target="../slideLayouts/slideLayout14.xml"/><Relationship Id="rId15" Type="http://schemas.openxmlformats.org/officeDocument/2006/relationships/slideLayout" Target="../slideLayouts/slideLayout24.xml"/><Relationship Id="rId23" Type="http://schemas.openxmlformats.org/officeDocument/2006/relationships/image" Target="../media/image5.png"/><Relationship Id="rId10" Type="http://schemas.openxmlformats.org/officeDocument/2006/relationships/slideLayout" Target="../slideLayouts/slideLayout19.xml"/><Relationship Id="rId19" Type="http://schemas.openxmlformats.org/officeDocument/2006/relationships/tags" Target="../tags/tag1.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 Id="rId22"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
        <p:cNvGrpSpPr/>
        <p:nvPr/>
      </p:nvGrpSpPr>
      <p:grpSpPr>
        <a:xfrm>
          <a:off x="0" y="0"/>
          <a:ext cx="0" cy="0"/>
          <a:chOff x="0" y="0"/>
          <a:chExt cx="0" cy="0"/>
        </a:xfrm>
      </p:grpSpPr>
      <p:sp>
        <p:nvSpPr>
          <p:cNvPr id="7" name="Google Shape;7;p1"/>
          <p:cNvSpPr/>
          <p:nvPr/>
        </p:nvSpPr>
        <p:spPr>
          <a:xfrm>
            <a:off x="1934730" y="920"/>
            <a:ext cx="7212680" cy="841860"/>
          </a:xfrm>
          <a:custGeom>
            <a:avLst/>
            <a:gdLst/>
            <a:ahLst/>
            <a:cxnLst/>
            <a:rect l="l" t="t" r="r" b="b"/>
            <a:pathLst>
              <a:path w="7212680" h="841860" extrusionOk="0">
                <a:moveTo>
                  <a:pt x="0" y="1514"/>
                </a:moveTo>
                <a:lnTo>
                  <a:pt x="7207877" y="0"/>
                </a:lnTo>
                <a:lnTo>
                  <a:pt x="7212680" y="840303"/>
                </a:lnTo>
                <a:lnTo>
                  <a:pt x="719817" y="841860"/>
                </a:lnTo>
                <a:lnTo>
                  <a:pt x="0" y="1514"/>
                </a:lnTo>
                <a:close/>
              </a:path>
            </a:pathLst>
          </a:custGeom>
          <a:solidFill>
            <a:srgbClr val="FFB612"/>
          </a:solidFill>
          <a:ln>
            <a:noFill/>
          </a:ln>
        </p:spPr>
        <p:txBody>
          <a:bodyPr spcFirstLastPara="1" wrap="square" lIns="90000" tIns="46800" rIns="90000" bIns="46800"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000000"/>
              </a:solidFill>
              <a:latin typeface="Arial"/>
              <a:ea typeface="Arial"/>
              <a:cs typeface="Arial"/>
              <a:sym typeface="Arial"/>
            </a:endParaRPr>
          </a:p>
        </p:txBody>
      </p:sp>
      <p:pic>
        <p:nvPicPr>
          <p:cNvPr id="8" name="Google Shape;8;p1"/>
          <p:cNvPicPr preferRelativeResize="0"/>
          <p:nvPr/>
        </p:nvPicPr>
        <p:blipFill rotWithShape="1">
          <a:blip r:embed="rId11">
            <a:alphaModFix/>
          </a:blip>
          <a:srcRect/>
          <a:stretch/>
        </p:blipFill>
        <p:spPr>
          <a:xfrm>
            <a:off x="0" y="0"/>
            <a:ext cx="158750" cy="158750"/>
          </a:xfrm>
          <a:prstGeom prst="rect">
            <a:avLst/>
          </a:prstGeom>
          <a:noFill/>
          <a:ln>
            <a:noFill/>
          </a:ln>
        </p:spPr>
      </p:pic>
      <p:sp>
        <p:nvSpPr>
          <p:cNvPr id="9" name="Google Shape;9;p1"/>
          <p:cNvSpPr/>
          <p:nvPr/>
        </p:nvSpPr>
        <p:spPr>
          <a:xfrm>
            <a:off x="2013" y="6594085"/>
            <a:ext cx="9144000" cy="285622"/>
          </a:xfrm>
          <a:prstGeom prst="rect">
            <a:avLst/>
          </a:prstGeom>
          <a:solidFill>
            <a:schemeClr val="accent1"/>
          </a:solidFill>
          <a:ln>
            <a:noFill/>
          </a:ln>
        </p:spPr>
        <p:txBody>
          <a:bodyPr spcFirstLastPara="1" wrap="square" lIns="90000" tIns="46800" rIns="90000" bIns="46800"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000000"/>
              </a:solidFill>
              <a:latin typeface="Arial"/>
              <a:ea typeface="Arial"/>
              <a:cs typeface="Arial"/>
              <a:sym typeface="Arial"/>
            </a:endParaRPr>
          </a:p>
        </p:txBody>
      </p:sp>
      <p:sp>
        <p:nvSpPr>
          <p:cNvPr id="11" name="Google Shape;11;p1"/>
          <p:cNvSpPr txBox="1"/>
          <p:nvPr/>
        </p:nvSpPr>
        <p:spPr>
          <a:xfrm>
            <a:off x="624709" y="6669360"/>
            <a:ext cx="8358423" cy="18864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endParaRPr lang="tr-TR" sz="800" b="0" i="0" u="none" strike="noStrike" cap="none" dirty="0">
              <a:solidFill>
                <a:schemeClr val="accent2"/>
              </a:solidFill>
              <a:latin typeface="Roboto"/>
              <a:ea typeface="Roboto"/>
              <a:cs typeface="Roboto"/>
              <a:sym typeface="Roboto"/>
            </a:endParaRPr>
          </a:p>
        </p:txBody>
      </p:sp>
      <p:pic>
        <p:nvPicPr>
          <p:cNvPr id="12" name="Google Shape;12;p1"/>
          <p:cNvPicPr preferRelativeResize="0"/>
          <p:nvPr/>
        </p:nvPicPr>
        <p:blipFill rotWithShape="1">
          <a:blip r:embed="rId12">
            <a:alphaModFix/>
          </a:blip>
          <a:srcRect/>
          <a:stretch/>
        </p:blipFill>
        <p:spPr>
          <a:xfrm>
            <a:off x="206515" y="333363"/>
            <a:ext cx="1487424" cy="530352"/>
          </a:xfrm>
          <a:prstGeom prst="rect">
            <a:avLst/>
          </a:prstGeom>
          <a:noFill/>
          <a:ln>
            <a:noFill/>
          </a:ln>
        </p:spPr>
      </p:pic>
      <p:sp>
        <p:nvSpPr>
          <p:cNvPr id="13" name="Google Shape;13;p1"/>
          <p:cNvSpPr txBox="1">
            <a:spLocks noGrp="1"/>
          </p:cNvSpPr>
          <p:nvPr>
            <p:ph type="title"/>
          </p:nvPr>
        </p:nvSpPr>
        <p:spPr>
          <a:xfrm>
            <a:off x="521550" y="908720"/>
            <a:ext cx="8325589" cy="7584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2400" b="1" i="0" u="none" strike="noStrike" cap="none">
                <a:solidFill>
                  <a:srgbClr val="53504F"/>
                </a:solidFill>
                <a:latin typeface="Calibri"/>
                <a:ea typeface="Calibri"/>
                <a:cs typeface="Calibri"/>
                <a:sym typeface="Calibri"/>
              </a:defRPr>
            </a:lvl1pPr>
            <a:lvl2pPr marR="0" lvl="1" algn="l" rtl="0">
              <a:spcBef>
                <a:spcPts val="0"/>
              </a:spcBef>
              <a:spcAft>
                <a:spcPts val="0"/>
              </a:spcAft>
              <a:buSzPts val="1400"/>
              <a:buNone/>
              <a:defRPr sz="2000" b="1" i="0" u="none" strike="noStrike" cap="none">
                <a:solidFill>
                  <a:srgbClr val="000000"/>
                </a:solidFill>
                <a:latin typeface="Arial"/>
                <a:ea typeface="Arial"/>
                <a:cs typeface="Arial"/>
                <a:sym typeface="Arial"/>
              </a:defRPr>
            </a:lvl2pPr>
            <a:lvl3pPr marR="0" lvl="2" algn="l" rtl="0">
              <a:spcBef>
                <a:spcPts val="0"/>
              </a:spcBef>
              <a:spcAft>
                <a:spcPts val="0"/>
              </a:spcAft>
              <a:buSzPts val="1400"/>
              <a:buNone/>
              <a:defRPr sz="2000" b="1" i="0" u="none" strike="noStrike" cap="none">
                <a:solidFill>
                  <a:srgbClr val="000000"/>
                </a:solidFill>
                <a:latin typeface="Arial"/>
                <a:ea typeface="Arial"/>
                <a:cs typeface="Arial"/>
                <a:sym typeface="Arial"/>
              </a:defRPr>
            </a:lvl3pPr>
            <a:lvl4pPr marR="0" lvl="3" algn="l" rtl="0">
              <a:spcBef>
                <a:spcPts val="0"/>
              </a:spcBef>
              <a:spcAft>
                <a:spcPts val="0"/>
              </a:spcAft>
              <a:buSzPts val="1400"/>
              <a:buNone/>
              <a:defRPr sz="2000" b="1" i="0" u="none" strike="noStrike" cap="none">
                <a:solidFill>
                  <a:srgbClr val="000000"/>
                </a:solidFill>
                <a:latin typeface="Arial"/>
                <a:ea typeface="Arial"/>
                <a:cs typeface="Arial"/>
                <a:sym typeface="Arial"/>
              </a:defRPr>
            </a:lvl4pPr>
            <a:lvl5pPr marR="0" lvl="4" algn="l" rtl="0">
              <a:spcBef>
                <a:spcPts val="0"/>
              </a:spcBef>
              <a:spcAft>
                <a:spcPts val="0"/>
              </a:spcAft>
              <a:buSzPts val="1400"/>
              <a:buNone/>
              <a:defRPr sz="2000" b="1" i="0" u="none" strike="noStrike" cap="none">
                <a:solidFill>
                  <a:srgbClr val="000000"/>
                </a:solidFill>
                <a:latin typeface="Arial"/>
                <a:ea typeface="Arial"/>
                <a:cs typeface="Arial"/>
                <a:sym typeface="Arial"/>
              </a:defRPr>
            </a:lvl5pPr>
            <a:lvl6pPr marR="0" lvl="5" algn="l" rtl="0">
              <a:spcBef>
                <a:spcPts val="0"/>
              </a:spcBef>
              <a:spcAft>
                <a:spcPts val="0"/>
              </a:spcAft>
              <a:buSzPts val="1400"/>
              <a:buNone/>
              <a:defRPr sz="2000" b="1" i="0" u="none" strike="noStrike" cap="none">
                <a:solidFill>
                  <a:srgbClr val="000000"/>
                </a:solidFill>
                <a:latin typeface="Arial"/>
                <a:ea typeface="Arial"/>
                <a:cs typeface="Arial"/>
                <a:sym typeface="Arial"/>
              </a:defRPr>
            </a:lvl6pPr>
            <a:lvl7pPr marR="0" lvl="6" algn="l" rtl="0">
              <a:spcBef>
                <a:spcPts val="0"/>
              </a:spcBef>
              <a:spcAft>
                <a:spcPts val="0"/>
              </a:spcAft>
              <a:buSzPts val="1400"/>
              <a:buNone/>
              <a:defRPr sz="2000" b="1" i="0" u="none" strike="noStrike" cap="none">
                <a:solidFill>
                  <a:srgbClr val="000000"/>
                </a:solidFill>
                <a:latin typeface="Arial"/>
                <a:ea typeface="Arial"/>
                <a:cs typeface="Arial"/>
                <a:sym typeface="Arial"/>
              </a:defRPr>
            </a:lvl7pPr>
            <a:lvl8pPr marR="0" lvl="7" algn="l" rtl="0">
              <a:spcBef>
                <a:spcPts val="0"/>
              </a:spcBef>
              <a:spcAft>
                <a:spcPts val="0"/>
              </a:spcAft>
              <a:buSzPts val="1400"/>
              <a:buNone/>
              <a:defRPr sz="2000" b="1" i="0" u="none" strike="noStrike" cap="none">
                <a:solidFill>
                  <a:srgbClr val="000000"/>
                </a:solidFill>
                <a:latin typeface="Arial"/>
                <a:ea typeface="Arial"/>
                <a:cs typeface="Arial"/>
                <a:sym typeface="Arial"/>
              </a:defRPr>
            </a:lvl8pPr>
            <a:lvl9pPr marR="0" lvl="8" algn="l" rtl="0">
              <a:spcBef>
                <a:spcPts val="0"/>
              </a:spcBef>
              <a:spcAft>
                <a:spcPts val="0"/>
              </a:spcAft>
              <a:buSzPts val="1400"/>
              <a:buNone/>
              <a:defRPr sz="2000" b="1" i="0" u="none" strike="noStrike" cap="none">
                <a:solidFill>
                  <a:srgbClr val="000000"/>
                </a:solidFill>
                <a:latin typeface="Arial"/>
                <a:ea typeface="Arial"/>
                <a:cs typeface="Arial"/>
                <a:sym typeface="Arial"/>
              </a:defRPr>
            </a:lvl9pPr>
          </a:lstStyle>
          <a:p>
            <a:endParaRPr/>
          </a:p>
        </p:txBody>
      </p:sp>
      <p:cxnSp>
        <p:nvCxnSpPr>
          <p:cNvPr id="14" name="Google Shape;14;p1"/>
          <p:cNvCxnSpPr/>
          <p:nvPr/>
        </p:nvCxnSpPr>
        <p:spPr>
          <a:xfrm>
            <a:off x="623515" y="1700808"/>
            <a:ext cx="8206160" cy="0"/>
          </a:xfrm>
          <a:prstGeom prst="straightConnector1">
            <a:avLst/>
          </a:prstGeom>
          <a:noFill/>
          <a:ln w="19050" cap="flat" cmpd="sng">
            <a:solidFill>
              <a:srgbClr val="FFB612"/>
            </a:solidFill>
            <a:prstDash val="solid"/>
            <a:round/>
            <a:headEnd type="none" w="med" len="med"/>
            <a:tailEnd type="none" w="sm" len="sm"/>
          </a:ln>
        </p:spPr>
      </p:cxnSp>
      <p:cxnSp>
        <p:nvCxnSpPr>
          <p:cNvPr id="15" name="Google Shape;15;p1"/>
          <p:cNvCxnSpPr/>
          <p:nvPr/>
        </p:nvCxnSpPr>
        <p:spPr>
          <a:xfrm>
            <a:off x="1866519" y="0"/>
            <a:ext cx="720000" cy="842780"/>
          </a:xfrm>
          <a:prstGeom prst="straightConnector1">
            <a:avLst/>
          </a:prstGeom>
          <a:solidFill>
            <a:schemeClr val="lt1"/>
          </a:solidFill>
          <a:ln w="12700" cap="flat" cmpd="sng">
            <a:solidFill>
              <a:schemeClr val="accent1"/>
            </a:solidFill>
            <a:prstDash val="solid"/>
            <a:round/>
            <a:headEnd type="none" w="sm" len="sm"/>
            <a:tailEnd type="none" w="sm" len="sm"/>
          </a:ln>
        </p:spPr>
      </p:cxnSp>
      <p:cxnSp>
        <p:nvCxnSpPr>
          <p:cNvPr id="16" name="Google Shape;16;p1"/>
          <p:cNvCxnSpPr/>
          <p:nvPr/>
        </p:nvCxnSpPr>
        <p:spPr>
          <a:xfrm>
            <a:off x="1778236" y="0"/>
            <a:ext cx="720000" cy="842780"/>
          </a:xfrm>
          <a:prstGeom prst="straightConnector1">
            <a:avLst/>
          </a:prstGeom>
          <a:solidFill>
            <a:schemeClr val="lt1"/>
          </a:solidFill>
          <a:ln w="12700" cap="flat" cmpd="sng">
            <a:solidFill>
              <a:schemeClr val="accent1"/>
            </a:solidFill>
            <a:prstDash val="solid"/>
            <a:round/>
            <a:headEnd type="none" w="sm" len="sm"/>
            <a:tailEnd type="none" w="sm" len="sm"/>
          </a:ln>
        </p:spPr>
      </p:cxnSp>
      <p:cxnSp>
        <p:nvCxnSpPr>
          <p:cNvPr id="17" name="Google Shape;17;p1"/>
          <p:cNvCxnSpPr/>
          <p:nvPr/>
        </p:nvCxnSpPr>
        <p:spPr>
          <a:xfrm>
            <a:off x="1689953" y="0"/>
            <a:ext cx="720000" cy="842780"/>
          </a:xfrm>
          <a:prstGeom prst="straightConnector1">
            <a:avLst/>
          </a:prstGeom>
          <a:solidFill>
            <a:schemeClr val="lt1"/>
          </a:solidFill>
          <a:ln w="12700" cap="flat" cmpd="sng">
            <a:solidFill>
              <a:schemeClr val="accent1"/>
            </a:solidFill>
            <a:prstDash val="solid"/>
            <a:round/>
            <a:headEnd type="none" w="sm" len="sm"/>
            <a:tailEnd type="none" w="sm" len="sm"/>
          </a:ln>
        </p:spPr>
      </p:cxnSp>
      <p:cxnSp>
        <p:nvCxnSpPr>
          <p:cNvPr id="18" name="Google Shape;18;p1"/>
          <p:cNvCxnSpPr/>
          <p:nvPr/>
        </p:nvCxnSpPr>
        <p:spPr>
          <a:xfrm>
            <a:off x="1601670" y="0"/>
            <a:ext cx="720000" cy="842780"/>
          </a:xfrm>
          <a:prstGeom prst="straightConnector1">
            <a:avLst/>
          </a:prstGeom>
          <a:solidFill>
            <a:schemeClr val="lt1"/>
          </a:solidFill>
          <a:ln w="12700" cap="flat" cmpd="sng">
            <a:solidFill>
              <a:schemeClr val="accent1"/>
            </a:solidFill>
            <a:prstDash val="solid"/>
            <a:round/>
            <a:headEnd type="none" w="sm" len="sm"/>
            <a:tailEnd type="none" w="sm" len="sm"/>
          </a:ln>
        </p:spPr>
      </p:cxnSp>
      <p:sp>
        <p:nvSpPr>
          <p:cNvPr id="19" name="Google Shape;19;p1"/>
          <p:cNvSpPr txBox="1">
            <a:spLocks noGrp="1"/>
          </p:cNvSpPr>
          <p:nvPr>
            <p:ph type="body" idx="1"/>
          </p:nvPr>
        </p:nvSpPr>
        <p:spPr>
          <a:xfrm>
            <a:off x="521550" y="1844823"/>
            <a:ext cx="8362100" cy="4427389"/>
          </a:xfrm>
          <a:prstGeom prst="rect">
            <a:avLst/>
          </a:prstGeom>
          <a:noFill/>
          <a:ln>
            <a:noFill/>
          </a:ln>
        </p:spPr>
        <p:txBody>
          <a:bodyPr spcFirstLastPara="1" wrap="square" lIns="91425" tIns="45700" rIns="91425" bIns="45700" anchor="t" anchorCtr="0">
            <a:noAutofit/>
          </a:bodyPr>
          <a:lstStyle>
            <a:lvl1pPr marL="457200" marR="0" lvl="0" indent="-308610" algn="l" rtl="0">
              <a:spcBef>
                <a:spcPts val="360"/>
              </a:spcBef>
              <a:spcAft>
                <a:spcPts val="0"/>
              </a:spcAft>
              <a:buClr>
                <a:srgbClr val="53504F"/>
              </a:buClr>
              <a:buSzPts val="1260"/>
              <a:buFont typeface="Calibri"/>
              <a:buChar char="•"/>
              <a:defRPr sz="1800" b="0" i="0" u="none" strike="noStrike" cap="none">
                <a:solidFill>
                  <a:srgbClr val="53504F"/>
                </a:solidFill>
                <a:latin typeface="Calibri"/>
                <a:ea typeface="Calibri"/>
                <a:cs typeface="Calibri"/>
                <a:sym typeface="Calibri"/>
              </a:defRPr>
            </a:lvl1pPr>
            <a:lvl2pPr marL="914400" marR="0" lvl="1" indent="-340360" algn="l" rtl="0">
              <a:spcBef>
                <a:spcPts val="320"/>
              </a:spcBef>
              <a:spcAft>
                <a:spcPts val="0"/>
              </a:spcAft>
              <a:buClr>
                <a:srgbClr val="53504F"/>
              </a:buClr>
              <a:buSzPts val="1760"/>
              <a:buFont typeface="Calibri"/>
              <a:buChar char="•"/>
              <a:defRPr sz="1600" b="0" i="0" u="none" strike="noStrike" cap="none">
                <a:solidFill>
                  <a:srgbClr val="53504F"/>
                </a:solidFill>
                <a:latin typeface="Calibri"/>
                <a:ea typeface="Calibri"/>
                <a:cs typeface="Calibri"/>
                <a:sym typeface="Calibri"/>
              </a:defRPr>
            </a:lvl2pPr>
            <a:lvl3pPr marL="1371600" marR="0" lvl="2" indent="-326389" algn="l" rtl="0">
              <a:spcBef>
                <a:spcPts val="280"/>
              </a:spcBef>
              <a:spcAft>
                <a:spcPts val="0"/>
              </a:spcAft>
              <a:buClr>
                <a:srgbClr val="53504F"/>
              </a:buClr>
              <a:buSzPts val="1540"/>
              <a:buFont typeface="Calibri"/>
              <a:buChar char="•"/>
              <a:defRPr sz="1400" b="0" i="0" u="none" strike="noStrike" cap="none">
                <a:solidFill>
                  <a:srgbClr val="53504F"/>
                </a:solidFill>
                <a:latin typeface="Calibri"/>
                <a:ea typeface="Calibri"/>
                <a:cs typeface="Calibri"/>
                <a:sym typeface="Calibri"/>
              </a:defRPr>
            </a:lvl3pPr>
            <a:lvl4pPr marL="1828800" marR="0" lvl="3" indent="-342900" algn="l" rtl="0">
              <a:lnSpc>
                <a:spcPct val="95000"/>
              </a:lnSpc>
              <a:spcBef>
                <a:spcPts val="36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5000"/>
              </a:lnSpc>
              <a:spcBef>
                <a:spcPts val="36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5000"/>
              </a:lnSpc>
              <a:spcBef>
                <a:spcPts val="36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5000"/>
              </a:lnSpc>
              <a:spcBef>
                <a:spcPts val="36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5000"/>
              </a:lnSpc>
              <a:spcBef>
                <a:spcPts val="36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5000"/>
              </a:lnSpc>
              <a:spcBef>
                <a:spcPts val="360"/>
              </a:spcBef>
              <a:spcAft>
                <a:spcPts val="36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641817807"/>
      </p:ext>
    </p:extLst>
  </p:cSld>
  <p:clrMap bg1="lt1" tx1="dk1" bg2="dk2" tx2="lt2" accent1="accent1" accent2="accent2" accent3="accent3" accent4="accent4" accent5="accent5" accent6="accent6" hlink="hlink" folHlink="folHlink"/>
  <p:sldLayoutIdLst>
    <p:sldLayoutId id="2147483677" r:id="rId1"/>
    <p:sldLayoutId id="2147483678" r:id="rId2"/>
    <p:sldLayoutId id="2147483680" r:id="rId3"/>
    <p:sldLayoutId id="2147483682" r:id="rId4"/>
    <p:sldLayoutId id="2147483683" r:id="rId5"/>
    <p:sldLayoutId id="2147483684" r:id="rId6"/>
    <p:sldLayoutId id="2147483685" r:id="rId7"/>
    <p:sldLayoutId id="2147483686" r:id="rId8"/>
    <p:sldLayoutId id="2147483705" r:id="rId9"/>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mod="1">
    <p:ext uri="{27BBF7A9-308A-43DC-89C8-2F10F3537804}">
      <p15:sldGuideLst xmlns:p15="http://schemas.microsoft.com/office/powerpoint/2012/main">
        <p15:guide id="1" orient="horz" pos="1168">
          <p15:clr>
            <a:srgbClr val="F26B43"/>
          </p15:clr>
        </p15:guide>
        <p15:guide id="2" pos="385">
          <p15:clr>
            <a:srgbClr val="F26B43"/>
          </p15:clr>
        </p15:guide>
        <p15:guide id="3" pos="5573">
          <p15:clr>
            <a:srgbClr val="F26B43"/>
          </p15:clr>
        </p15:guide>
        <p15:guide id="4" orient="horz" pos="3946">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Diagonal liegende Ecken des Rechtecks schneiden 2"/>
          <p:cNvSpPr/>
          <p:nvPr/>
        </p:nvSpPr>
        <p:spPr bwMode="auto">
          <a:xfrm>
            <a:off x="1934730" y="920"/>
            <a:ext cx="7212680" cy="841860"/>
          </a:xfrm>
          <a:custGeom>
            <a:avLst/>
            <a:gdLst>
              <a:gd name="connsiteX0" fmla="*/ 0 w 7992379"/>
              <a:gd name="connsiteY0" fmla="*/ 0 h 863715"/>
              <a:gd name="connsiteX1" fmla="*/ 7848424 w 7992379"/>
              <a:gd name="connsiteY1" fmla="*/ 0 h 863715"/>
              <a:gd name="connsiteX2" fmla="*/ 7992379 w 7992379"/>
              <a:gd name="connsiteY2" fmla="*/ 143955 h 863715"/>
              <a:gd name="connsiteX3" fmla="*/ 7992379 w 7992379"/>
              <a:gd name="connsiteY3" fmla="*/ 863715 h 863715"/>
              <a:gd name="connsiteX4" fmla="*/ 7992379 w 7992379"/>
              <a:gd name="connsiteY4" fmla="*/ 863715 h 863715"/>
              <a:gd name="connsiteX5" fmla="*/ 143955 w 7992379"/>
              <a:gd name="connsiteY5" fmla="*/ 863715 h 863715"/>
              <a:gd name="connsiteX6" fmla="*/ 0 w 7992379"/>
              <a:gd name="connsiteY6" fmla="*/ 719760 h 863715"/>
              <a:gd name="connsiteX7" fmla="*/ 0 w 7992379"/>
              <a:gd name="connsiteY7" fmla="*/ 0 h 863715"/>
              <a:gd name="connsiteX0" fmla="*/ 625928 w 8618307"/>
              <a:gd name="connsiteY0" fmla="*/ 15025 h 878740"/>
              <a:gd name="connsiteX1" fmla="*/ 8474352 w 8618307"/>
              <a:gd name="connsiteY1" fmla="*/ 15025 h 878740"/>
              <a:gd name="connsiteX2" fmla="*/ 8618307 w 8618307"/>
              <a:gd name="connsiteY2" fmla="*/ 158980 h 878740"/>
              <a:gd name="connsiteX3" fmla="*/ 8618307 w 8618307"/>
              <a:gd name="connsiteY3" fmla="*/ 878740 h 878740"/>
              <a:gd name="connsiteX4" fmla="*/ 8618307 w 8618307"/>
              <a:gd name="connsiteY4" fmla="*/ 878740 h 878740"/>
              <a:gd name="connsiteX5" fmla="*/ 769883 w 8618307"/>
              <a:gd name="connsiteY5" fmla="*/ 878740 h 878740"/>
              <a:gd name="connsiteX6" fmla="*/ 0 w 8618307"/>
              <a:gd name="connsiteY6" fmla="*/ 0 h 878740"/>
              <a:gd name="connsiteX7" fmla="*/ 625928 w 8618307"/>
              <a:gd name="connsiteY7" fmla="*/ 15025 h 878740"/>
              <a:gd name="connsiteX0" fmla="*/ 728901 w 8721280"/>
              <a:gd name="connsiteY0" fmla="*/ 1295 h 865010"/>
              <a:gd name="connsiteX1" fmla="*/ 8577325 w 8721280"/>
              <a:gd name="connsiteY1" fmla="*/ 1295 h 865010"/>
              <a:gd name="connsiteX2" fmla="*/ 8721280 w 8721280"/>
              <a:gd name="connsiteY2" fmla="*/ 145250 h 865010"/>
              <a:gd name="connsiteX3" fmla="*/ 8721280 w 8721280"/>
              <a:gd name="connsiteY3" fmla="*/ 865010 h 865010"/>
              <a:gd name="connsiteX4" fmla="*/ 8721280 w 8721280"/>
              <a:gd name="connsiteY4" fmla="*/ 865010 h 865010"/>
              <a:gd name="connsiteX5" fmla="*/ 872856 w 8721280"/>
              <a:gd name="connsiteY5" fmla="*/ 865010 h 865010"/>
              <a:gd name="connsiteX6" fmla="*/ 0 w 8721280"/>
              <a:gd name="connsiteY6" fmla="*/ 0 h 865010"/>
              <a:gd name="connsiteX7" fmla="*/ 728901 w 8721280"/>
              <a:gd name="connsiteY7" fmla="*/ 1295 h 865010"/>
              <a:gd name="connsiteX0" fmla="*/ 735766 w 8721280"/>
              <a:gd name="connsiteY0" fmla="*/ 8160 h 865010"/>
              <a:gd name="connsiteX1" fmla="*/ 8577325 w 8721280"/>
              <a:gd name="connsiteY1" fmla="*/ 1295 h 865010"/>
              <a:gd name="connsiteX2" fmla="*/ 8721280 w 8721280"/>
              <a:gd name="connsiteY2" fmla="*/ 145250 h 865010"/>
              <a:gd name="connsiteX3" fmla="*/ 8721280 w 8721280"/>
              <a:gd name="connsiteY3" fmla="*/ 865010 h 865010"/>
              <a:gd name="connsiteX4" fmla="*/ 8721280 w 8721280"/>
              <a:gd name="connsiteY4" fmla="*/ 865010 h 865010"/>
              <a:gd name="connsiteX5" fmla="*/ 872856 w 8721280"/>
              <a:gd name="connsiteY5" fmla="*/ 865010 h 865010"/>
              <a:gd name="connsiteX6" fmla="*/ 0 w 8721280"/>
              <a:gd name="connsiteY6" fmla="*/ 0 h 865010"/>
              <a:gd name="connsiteX7" fmla="*/ 735766 w 8721280"/>
              <a:gd name="connsiteY7" fmla="*/ 8160 h 865010"/>
              <a:gd name="connsiteX0" fmla="*/ 735766 w 8721280"/>
              <a:gd name="connsiteY0" fmla="*/ 8160 h 865010"/>
              <a:gd name="connsiteX1" fmla="*/ 8577325 w 8721280"/>
              <a:gd name="connsiteY1" fmla="*/ 1295 h 865010"/>
              <a:gd name="connsiteX2" fmla="*/ 8721280 w 8721280"/>
              <a:gd name="connsiteY2" fmla="*/ 145250 h 865010"/>
              <a:gd name="connsiteX3" fmla="*/ 8721280 w 8721280"/>
              <a:gd name="connsiteY3" fmla="*/ 865010 h 865010"/>
              <a:gd name="connsiteX4" fmla="*/ 7451280 w 8721280"/>
              <a:gd name="connsiteY4" fmla="*/ 865010 h 865010"/>
              <a:gd name="connsiteX5" fmla="*/ 872856 w 8721280"/>
              <a:gd name="connsiteY5" fmla="*/ 865010 h 865010"/>
              <a:gd name="connsiteX6" fmla="*/ 0 w 8721280"/>
              <a:gd name="connsiteY6" fmla="*/ 0 h 865010"/>
              <a:gd name="connsiteX7" fmla="*/ 735766 w 8721280"/>
              <a:gd name="connsiteY7" fmla="*/ 8160 h 865010"/>
              <a:gd name="connsiteX0" fmla="*/ 735766 w 8721280"/>
              <a:gd name="connsiteY0" fmla="*/ 8160 h 865010"/>
              <a:gd name="connsiteX1" fmla="*/ 8577325 w 8721280"/>
              <a:gd name="connsiteY1" fmla="*/ 1295 h 865010"/>
              <a:gd name="connsiteX2" fmla="*/ 8721280 w 8721280"/>
              <a:gd name="connsiteY2" fmla="*/ 145250 h 865010"/>
              <a:gd name="connsiteX3" fmla="*/ 7451280 w 8721280"/>
              <a:gd name="connsiteY3" fmla="*/ 446253 h 865010"/>
              <a:gd name="connsiteX4" fmla="*/ 7451280 w 8721280"/>
              <a:gd name="connsiteY4" fmla="*/ 865010 h 865010"/>
              <a:gd name="connsiteX5" fmla="*/ 872856 w 8721280"/>
              <a:gd name="connsiteY5" fmla="*/ 865010 h 865010"/>
              <a:gd name="connsiteX6" fmla="*/ 0 w 8721280"/>
              <a:gd name="connsiteY6" fmla="*/ 0 h 865010"/>
              <a:gd name="connsiteX7" fmla="*/ 735766 w 8721280"/>
              <a:gd name="connsiteY7" fmla="*/ 8160 h 865010"/>
              <a:gd name="connsiteX0" fmla="*/ 735766 w 8577325"/>
              <a:gd name="connsiteY0" fmla="*/ 8160 h 865010"/>
              <a:gd name="connsiteX1" fmla="*/ 8577325 w 8577325"/>
              <a:gd name="connsiteY1" fmla="*/ 1295 h 865010"/>
              <a:gd name="connsiteX2" fmla="*/ 7458144 w 8577325"/>
              <a:gd name="connsiteY2" fmla="*/ 200169 h 865010"/>
              <a:gd name="connsiteX3" fmla="*/ 7451280 w 8577325"/>
              <a:gd name="connsiteY3" fmla="*/ 446253 h 865010"/>
              <a:gd name="connsiteX4" fmla="*/ 7451280 w 8577325"/>
              <a:gd name="connsiteY4" fmla="*/ 865010 h 865010"/>
              <a:gd name="connsiteX5" fmla="*/ 872856 w 8577325"/>
              <a:gd name="connsiteY5" fmla="*/ 865010 h 865010"/>
              <a:gd name="connsiteX6" fmla="*/ 0 w 8577325"/>
              <a:gd name="connsiteY6" fmla="*/ 0 h 865010"/>
              <a:gd name="connsiteX7" fmla="*/ 735766 w 8577325"/>
              <a:gd name="connsiteY7" fmla="*/ 8160 h 865010"/>
              <a:gd name="connsiteX0" fmla="*/ 735766 w 7458352"/>
              <a:gd name="connsiteY0" fmla="*/ 8160 h 865010"/>
              <a:gd name="connsiteX1" fmla="*/ 7458352 w 7458352"/>
              <a:gd name="connsiteY1" fmla="*/ 8160 h 865010"/>
              <a:gd name="connsiteX2" fmla="*/ 7458144 w 7458352"/>
              <a:gd name="connsiteY2" fmla="*/ 200169 h 865010"/>
              <a:gd name="connsiteX3" fmla="*/ 7451280 w 7458352"/>
              <a:gd name="connsiteY3" fmla="*/ 446253 h 865010"/>
              <a:gd name="connsiteX4" fmla="*/ 7451280 w 7458352"/>
              <a:gd name="connsiteY4" fmla="*/ 865010 h 865010"/>
              <a:gd name="connsiteX5" fmla="*/ 872856 w 7458352"/>
              <a:gd name="connsiteY5" fmla="*/ 865010 h 865010"/>
              <a:gd name="connsiteX6" fmla="*/ 0 w 7458352"/>
              <a:gd name="connsiteY6" fmla="*/ 0 h 865010"/>
              <a:gd name="connsiteX7" fmla="*/ 735766 w 7458352"/>
              <a:gd name="connsiteY7" fmla="*/ 8160 h 865010"/>
              <a:gd name="connsiteX0" fmla="*/ 0 w 7458352"/>
              <a:gd name="connsiteY0" fmla="*/ 0 h 865010"/>
              <a:gd name="connsiteX1" fmla="*/ 7458352 w 7458352"/>
              <a:gd name="connsiteY1" fmla="*/ 8160 h 865010"/>
              <a:gd name="connsiteX2" fmla="*/ 7458144 w 7458352"/>
              <a:gd name="connsiteY2" fmla="*/ 200169 h 865010"/>
              <a:gd name="connsiteX3" fmla="*/ 7451280 w 7458352"/>
              <a:gd name="connsiteY3" fmla="*/ 446253 h 865010"/>
              <a:gd name="connsiteX4" fmla="*/ 7451280 w 7458352"/>
              <a:gd name="connsiteY4" fmla="*/ 865010 h 865010"/>
              <a:gd name="connsiteX5" fmla="*/ 872856 w 7458352"/>
              <a:gd name="connsiteY5" fmla="*/ 865010 h 865010"/>
              <a:gd name="connsiteX6" fmla="*/ 0 w 7458352"/>
              <a:gd name="connsiteY6" fmla="*/ 0 h 865010"/>
              <a:gd name="connsiteX0" fmla="*/ 0 w 8008731"/>
              <a:gd name="connsiteY0" fmla="*/ 0 h 865010"/>
              <a:gd name="connsiteX1" fmla="*/ 7458352 w 8008731"/>
              <a:gd name="connsiteY1" fmla="*/ 8160 h 865010"/>
              <a:gd name="connsiteX2" fmla="*/ 7451280 w 8008731"/>
              <a:gd name="connsiteY2" fmla="*/ 446253 h 865010"/>
              <a:gd name="connsiteX3" fmla="*/ 7451280 w 8008731"/>
              <a:gd name="connsiteY3" fmla="*/ 865010 h 865010"/>
              <a:gd name="connsiteX4" fmla="*/ 872856 w 8008731"/>
              <a:gd name="connsiteY4" fmla="*/ 865010 h 865010"/>
              <a:gd name="connsiteX5" fmla="*/ 0 w 8008731"/>
              <a:gd name="connsiteY5" fmla="*/ 0 h 865010"/>
              <a:gd name="connsiteX0" fmla="*/ 0 w 8333118"/>
              <a:gd name="connsiteY0" fmla="*/ 0 h 865010"/>
              <a:gd name="connsiteX1" fmla="*/ 7458352 w 8333118"/>
              <a:gd name="connsiteY1" fmla="*/ 8160 h 865010"/>
              <a:gd name="connsiteX2" fmla="*/ 7451280 w 8333118"/>
              <a:gd name="connsiteY2" fmla="*/ 865010 h 865010"/>
              <a:gd name="connsiteX3" fmla="*/ 872856 w 8333118"/>
              <a:gd name="connsiteY3" fmla="*/ 865010 h 865010"/>
              <a:gd name="connsiteX4" fmla="*/ 0 w 8333118"/>
              <a:gd name="connsiteY4" fmla="*/ 0 h 865010"/>
              <a:gd name="connsiteX0" fmla="*/ 0 w 7940145"/>
              <a:gd name="connsiteY0" fmla="*/ 0 h 865010"/>
              <a:gd name="connsiteX1" fmla="*/ 7458352 w 7940145"/>
              <a:gd name="connsiteY1" fmla="*/ 8160 h 865010"/>
              <a:gd name="connsiteX2" fmla="*/ 7451280 w 7940145"/>
              <a:gd name="connsiteY2" fmla="*/ 865010 h 865010"/>
              <a:gd name="connsiteX3" fmla="*/ 872856 w 7940145"/>
              <a:gd name="connsiteY3" fmla="*/ 865010 h 865010"/>
              <a:gd name="connsiteX4" fmla="*/ 0 w 7940145"/>
              <a:gd name="connsiteY4" fmla="*/ 0 h 865010"/>
              <a:gd name="connsiteX0" fmla="*/ 0 w 7458352"/>
              <a:gd name="connsiteY0" fmla="*/ 0 h 865010"/>
              <a:gd name="connsiteX1" fmla="*/ 7458352 w 7458352"/>
              <a:gd name="connsiteY1" fmla="*/ 8160 h 865010"/>
              <a:gd name="connsiteX2" fmla="*/ 7451280 w 7458352"/>
              <a:gd name="connsiteY2" fmla="*/ 865010 h 865010"/>
              <a:gd name="connsiteX3" fmla="*/ 872856 w 7458352"/>
              <a:gd name="connsiteY3" fmla="*/ 865010 h 865010"/>
              <a:gd name="connsiteX4" fmla="*/ 0 w 7458352"/>
              <a:gd name="connsiteY4" fmla="*/ 0 h 865010"/>
              <a:gd name="connsiteX0" fmla="*/ 0 w 7463155"/>
              <a:gd name="connsiteY0" fmla="*/ 0 h 870948"/>
              <a:gd name="connsiteX1" fmla="*/ 7458352 w 7463155"/>
              <a:gd name="connsiteY1" fmla="*/ 8160 h 870948"/>
              <a:gd name="connsiteX2" fmla="*/ 7463155 w 7463155"/>
              <a:gd name="connsiteY2" fmla="*/ 870948 h 870948"/>
              <a:gd name="connsiteX3" fmla="*/ 872856 w 7463155"/>
              <a:gd name="connsiteY3" fmla="*/ 865010 h 870948"/>
              <a:gd name="connsiteX4" fmla="*/ 0 w 7463155"/>
              <a:gd name="connsiteY4" fmla="*/ 0 h 870948"/>
              <a:gd name="connsiteX0" fmla="*/ 0 w 7463155"/>
              <a:gd name="connsiteY0" fmla="*/ 0 h 870948"/>
              <a:gd name="connsiteX1" fmla="*/ 7226004 w 7463155"/>
              <a:gd name="connsiteY1" fmla="*/ 225517 h 870948"/>
              <a:gd name="connsiteX2" fmla="*/ 7463155 w 7463155"/>
              <a:gd name="connsiteY2" fmla="*/ 870948 h 870948"/>
              <a:gd name="connsiteX3" fmla="*/ 872856 w 7463155"/>
              <a:gd name="connsiteY3" fmla="*/ 865010 h 870948"/>
              <a:gd name="connsiteX4" fmla="*/ 0 w 7463155"/>
              <a:gd name="connsiteY4" fmla="*/ 0 h 870948"/>
              <a:gd name="connsiteX0" fmla="*/ 0 w 7463155"/>
              <a:gd name="connsiteY0" fmla="*/ 0 h 870948"/>
              <a:gd name="connsiteX1" fmla="*/ 7360916 w 7463155"/>
              <a:gd name="connsiteY1" fmla="*/ 23150 h 870948"/>
              <a:gd name="connsiteX2" fmla="*/ 7463155 w 7463155"/>
              <a:gd name="connsiteY2" fmla="*/ 870948 h 870948"/>
              <a:gd name="connsiteX3" fmla="*/ 872856 w 7463155"/>
              <a:gd name="connsiteY3" fmla="*/ 865010 h 870948"/>
              <a:gd name="connsiteX4" fmla="*/ 0 w 7463155"/>
              <a:gd name="connsiteY4" fmla="*/ 0 h 870948"/>
              <a:gd name="connsiteX0" fmla="*/ 0 w 7365719"/>
              <a:gd name="connsiteY0" fmla="*/ 0 h 865010"/>
              <a:gd name="connsiteX1" fmla="*/ 7360916 w 7365719"/>
              <a:gd name="connsiteY1" fmla="*/ 23150 h 865010"/>
              <a:gd name="connsiteX2" fmla="*/ 7365719 w 7365719"/>
              <a:gd name="connsiteY2" fmla="*/ 863453 h 865010"/>
              <a:gd name="connsiteX3" fmla="*/ 872856 w 7365719"/>
              <a:gd name="connsiteY3" fmla="*/ 865010 h 865010"/>
              <a:gd name="connsiteX4" fmla="*/ 0 w 7365719"/>
              <a:gd name="connsiteY4" fmla="*/ 0 h 865010"/>
              <a:gd name="connsiteX0" fmla="*/ 0 w 7223313"/>
              <a:gd name="connsiteY0" fmla="*/ 6830 h 841860"/>
              <a:gd name="connsiteX1" fmla="*/ 7218510 w 7223313"/>
              <a:gd name="connsiteY1" fmla="*/ 0 h 841860"/>
              <a:gd name="connsiteX2" fmla="*/ 7223313 w 7223313"/>
              <a:gd name="connsiteY2" fmla="*/ 840303 h 841860"/>
              <a:gd name="connsiteX3" fmla="*/ 730450 w 7223313"/>
              <a:gd name="connsiteY3" fmla="*/ 841860 h 841860"/>
              <a:gd name="connsiteX4" fmla="*/ 0 w 7223313"/>
              <a:gd name="connsiteY4" fmla="*/ 6830 h 841860"/>
              <a:gd name="connsiteX0" fmla="*/ 0 w 7212680"/>
              <a:gd name="connsiteY0" fmla="*/ 1514 h 841860"/>
              <a:gd name="connsiteX1" fmla="*/ 7207877 w 7212680"/>
              <a:gd name="connsiteY1" fmla="*/ 0 h 841860"/>
              <a:gd name="connsiteX2" fmla="*/ 7212680 w 7212680"/>
              <a:gd name="connsiteY2" fmla="*/ 840303 h 841860"/>
              <a:gd name="connsiteX3" fmla="*/ 719817 w 7212680"/>
              <a:gd name="connsiteY3" fmla="*/ 841860 h 841860"/>
              <a:gd name="connsiteX4" fmla="*/ 0 w 7212680"/>
              <a:gd name="connsiteY4" fmla="*/ 1514 h 841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2680" h="841860">
                <a:moveTo>
                  <a:pt x="0" y="1514"/>
                </a:moveTo>
                <a:lnTo>
                  <a:pt x="7207877" y="0"/>
                </a:lnTo>
                <a:lnTo>
                  <a:pt x="7212680" y="840303"/>
                </a:lnTo>
                <a:lnTo>
                  <a:pt x="719817" y="841860"/>
                </a:lnTo>
                <a:lnTo>
                  <a:pt x="0" y="1514"/>
                </a:lnTo>
                <a:close/>
              </a:path>
            </a:pathLst>
          </a:custGeom>
          <a:solidFill>
            <a:srgbClr val="FFB612"/>
          </a:solidFill>
          <a:ln w="9525" cap="flat" cmpd="sng" algn="ctr">
            <a:noFill/>
            <a:prstDash val="solid"/>
            <a:round/>
            <a:headEnd type="none" w="med" len="med"/>
            <a:tailEnd type="none" w="lg" len="med"/>
          </a:ln>
          <a:effectLst/>
          <a:extLst/>
        </p:spPr>
        <p:txBody>
          <a:bodyPr vert="horz" wrap="squar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1600" b="0" i="0" u="none" strike="noStrike" cap="none" normalizeH="0" baseline="0" dirty="0" smtClean="0">
              <a:ln>
                <a:noFill/>
              </a:ln>
              <a:solidFill>
                <a:srgbClr val="000000"/>
              </a:solidFill>
              <a:effectLst/>
              <a:latin typeface="Arial" charset="0"/>
            </a:endParaRPr>
          </a:p>
        </p:txBody>
      </p:sp>
      <p:graphicFrame>
        <p:nvGraphicFramePr>
          <p:cNvPr id="1026" name="Object 1" hidden="1"/>
          <p:cNvGraphicFramePr>
            <a:graphicFrameLocks noChangeAspect="1"/>
          </p:cNvGraphicFramePr>
          <p:nvPr>
            <p:custDataLst>
              <p:tags r:id="rId19"/>
            </p:custDataLs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043" name="think-cell Slide" r:id="rId20" imgW="360" imgH="360" progId="">
                  <p:embed/>
                </p:oleObj>
              </mc:Choice>
              <mc:Fallback>
                <p:oleObj name="think-cell Slide" r:id="rId20" imgW="360" imgH="360" progId="">
                  <p:embed/>
                  <p:pic>
                    <p:nvPicPr>
                      <p:cNvPr id="1026" name="Object 1" hidden="1"/>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Rectangle 1"/>
          <p:cNvSpPr/>
          <p:nvPr/>
        </p:nvSpPr>
        <p:spPr bwMode="auto">
          <a:xfrm>
            <a:off x="2013" y="6594085"/>
            <a:ext cx="9144000" cy="285622"/>
          </a:xfrm>
          <a:prstGeom prst="rect">
            <a:avLst/>
          </a:prstGeom>
          <a:solidFill>
            <a:schemeClr val="accent1"/>
          </a:solidFill>
          <a:ln w="9525" cap="flat" cmpd="sng" algn="ctr">
            <a:noFill/>
            <a:prstDash val="solid"/>
            <a:round/>
            <a:headEnd type="none" w="med" len="med"/>
            <a:tailEnd type="none" w="lg" len="med"/>
          </a:ln>
          <a:effectLst/>
          <a:extLst/>
        </p:spPr>
        <p:txBody>
          <a:bodyPr vert="horz" wrap="squar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Arial" charset="0"/>
            </a:endParaRPr>
          </a:p>
        </p:txBody>
      </p:sp>
      <p:sp>
        <p:nvSpPr>
          <p:cNvPr id="1030" name="Rectangle 38"/>
          <p:cNvSpPr>
            <a:spLocks noChangeArrowheads="1"/>
          </p:cNvSpPr>
          <p:nvPr/>
        </p:nvSpPr>
        <p:spPr bwMode="auto">
          <a:xfrm>
            <a:off x="8228013" y="6682196"/>
            <a:ext cx="601662" cy="1222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ctr"/>
          <a:lstStyle/>
          <a:p>
            <a:pPr algn="r"/>
            <a:fld id="{6A1AFC78-DF8C-42DB-9AB1-82C2FAEDB555}" type="slidenum">
              <a:rPr lang="de-DE" sz="800" b="1" i="0">
                <a:solidFill>
                  <a:schemeClr val="accent2"/>
                </a:solidFill>
                <a:latin typeface="Roboto"/>
                <a:cs typeface="Roboto"/>
              </a:rPr>
              <a:pPr algn="r"/>
              <a:t>‹#›</a:t>
            </a:fld>
            <a:endParaRPr lang="de-DE" sz="800" b="1" i="0" dirty="0">
              <a:solidFill>
                <a:schemeClr val="accent2"/>
              </a:solidFill>
              <a:latin typeface="Roboto"/>
              <a:cs typeface="Roboto"/>
            </a:endParaRPr>
          </a:p>
        </p:txBody>
      </p:sp>
      <p:sp>
        <p:nvSpPr>
          <p:cNvPr id="1031" name="Text Box 39"/>
          <p:cNvSpPr txBox="1">
            <a:spLocks noChangeArrowheads="1"/>
          </p:cNvSpPr>
          <p:nvPr/>
        </p:nvSpPr>
        <p:spPr bwMode="auto">
          <a:xfrm>
            <a:off x="624710" y="6669360"/>
            <a:ext cx="3947290" cy="1350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ctr"/>
          <a:lstStyle>
            <a:lvl1pPr eaLnBrk="0" hangingPunct="0">
              <a:defRPr sz="1600">
                <a:solidFill>
                  <a:srgbClr val="000000"/>
                </a:solidFill>
                <a:latin typeface="Arial" pitchFamily="34" charset="0"/>
              </a:defRPr>
            </a:lvl1pPr>
            <a:lvl2pPr marL="742950" indent="-285750" eaLnBrk="0" hangingPunct="0">
              <a:defRPr sz="1600">
                <a:solidFill>
                  <a:srgbClr val="000000"/>
                </a:solidFill>
                <a:latin typeface="Arial" pitchFamily="34" charset="0"/>
              </a:defRPr>
            </a:lvl2pPr>
            <a:lvl3pPr marL="1143000" indent="-228600" eaLnBrk="0" hangingPunct="0">
              <a:defRPr sz="1600">
                <a:solidFill>
                  <a:srgbClr val="000000"/>
                </a:solidFill>
                <a:latin typeface="Arial" pitchFamily="34" charset="0"/>
              </a:defRPr>
            </a:lvl3pPr>
            <a:lvl4pPr marL="1600200" indent="-228600" eaLnBrk="0" hangingPunct="0">
              <a:defRPr sz="1600">
                <a:solidFill>
                  <a:srgbClr val="000000"/>
                </a:solidFill>
                <a:latin typeface="Arial" pitchFamily="34" charset="0"/>
              </a:defRPr>
            </a:lvl4pPr>
            <a:lvl5pPr marL="2057400" indent="-228600" eaLnBrk="0" hangingPunct="0">
              <a:defRPr sz="1600">
                <a:solidFill>
                  <a:srgbClr val="000000"/>
                </a:solidFill>
                <a:latin typeface="Arial" pitchFamily="34" charset="0"/>
              </a:defRPr>
            </a:lvl5pPr>
            <a:lvl6pPr marL="2514600" indent="-228600" eaLnBrk="0" fontAlgn="base" hangingPunct="0">
              <a:spcBef>
                <a:spcPct val="0"/>
              </a:spcBef>
              <a:spcAft>
                <a:spcPct val="0"/>
              </a:spcAft>
              <a:defRPr sz="1600">
                <a:solidFill>
                  <a:srgbClr val="000000"/>
                </a:solidFill>
                <a:latin typeface="Arial" pitchFamily="34" charset="0"/>
              </a:defRPr>
            </a:lvl6pPr>
            <a:lvl7pPr marL="2971800" indent="-228600" eaLnBrk="0" fontAlgn="base" hangingPunct="0">
              <a:spcBef>
                <a:spcPct val="0"/>
              </a:spcBef>
              <a:spcAft>
                <a:spcPct val="0"/>
              </a:spcAft>
              <a:defRPr sz="1600">
                <a:solidFill>
                  <a:srgbClr val="000000"/>
                </a:solidFill>
                <a:latin typeface="Arial" pitchFamily="34" charset="0"/>
              </a:defRPr>
            </a:lvl7pPr>
            <a:lvl8pPr marL="3429000" indent="-228600" eaLnBrk="0" fontAlgn="base" hangingPunct="0">
              <a:spcBef>
                <a:spcPct val="0"/>
              </a:spcBef>
              <a:spcAft>
                <a:spcPct val="0"/>
              </a:spcAft>
              <a:defRPr sz="1600">
                <a:solidFill>
                  <a:srgbClr val="000000"/>
                </a:solidFill>
                <a:latin typeface="Arial" pitchFamily="34" charset="0"/>
              </a:defRPr>
            </a:lvl8pPr>
            <a:lvl9pPr marL="3886200" indent="-228600" eaLnBrk="0" fontAlgn="base" hangingPunct="0">
              <a:spcBef>
                <a:spcPct val="0"/>
              </a:spcBef>
              <a:spcAft>
                <a:spcPct val="0"/>
              </a:spcAft>
              <a:defRPr sz="1600">
                <a:solidFill>
                  <a:srgbClr val="000000"/>
                </a:solidFill>
                <a:latin typeface="Arial" pitchFamily="34" charset="0"/>
              </a:defRPr>
            </a:lvl9pPr>
          </a:lstStyle>
          <a:p>
            <a:pPr eaLnBrk="1" hangingPunct="1"/>
            <a:r>
              <a:rPr lang="en-GB" sz="800" b="0" i="0" dirty="0">
                <a:solidFill>
                  <a:schemeClr val="accent2"/>
                </a:solidFill>
                <a:latin typeface="+mn-lt"/>
                <a:cs typeface="Roboto"/>
              </a:rPr>
              <a:t>Name of speaker </a:t>
            </a:r>
            <a:r>
              <a:rPr lang="en-GB" sz="800" b="0" i="0" dirty="0" smtClean="0">
                <a:solidFill>
                  <a:schemeClr val="accent2"/>
                </a:solidFill>
                <a:latin typeface="+mn-lt"/>
                <a:cs typeface="Roboto"/>
              </a:rPr>
              <a:t>| Directorate</a:t>
            </a:r>
            <a:r>
              <a:rPr lang="en-GB" sz="800" b="0" i="0" baseline="0" dirty="0" smtClean="0">
                <a:solidFill>
                  <a:schemeClr val="accent2"/>
                </a:solidFill>
                <a:latin typeface="+mn-lt"/>
                <a:cs typeface="Roboto"/>
              </a:rPr>
              <a:t> | </a:t>
            </a:r>
            <a:r>
              <a:rPr lang="en-GB" sz="800" b="0" i="0" dirty="0" smtClean="0">
                <a:solidFill>
                  <a:schemeClr val="accent2"/>
                </a:solidFill>
                <a:latin typeface="+mn-lt"/>
                <a:cs typeface="Roboto"/>
              </a:rPr>
              <a:t>Place</a:t>
            </a:r>
            <a:r>
              <a:rPr lang="en-GB" sz="800" b="0" i="0" dirty="0">
                <a:solidFill>
                  <a:schemeClr val="accent2"/>
                </a:solidFill>
                <a:latin typeface="+mn-lt"/>
                <a:cs typeface="Roboto"/>
              </a:rPr>
              <a:t>, dd.mm.yyyy</a:t>
            </a:r>
          </a:p>
        </p:txBody>
      </p:sp>
      <p:pic>
        <p:nvPicPr>
          <p:cNvPr id="10" name="Picture 174"/>
          <p:cNvPicPr>
            <a:picLocks noChangeAspect="1" noChangeArrowheads="1"/>
          </p:cNvPicPr>
          <p:nvPr/>
        </p:nvPicPr>
        <p:blipFill>
          <a:blip r:embed="rId22" cstate="print"/>
          <a:stretch>
            <a:fillRect/>
          </a:stretch>
        </p:blipFill>
        <p:spPr bwMode="auto">
          <a:xfrm>
            <a:off x="206515" y="333363"/>
            <a:ext cx="1487424" cy="5303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 name="Rectangle 2"/>
          <p:cNvSpPr>
            <a:spLocks noGrp="1" noChangeArrowheads="1"/>
          </p:cNvSpPr>
          <p:nvPr>
            <p:ph type="title"/>
          </p:nvPr>
        </p:nvSpPr>
        <p:spPr bwMode="auto">
          <a:xfrm>
            <a:off x="521550" y="908720"/>
            <a:ext cx="8325589" cy="7584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de-DE" smtClean="0"/>
              <a:t>Mastertitelformat bearbeiten</a:t>
            </a:r>
            <a:endParaRPr lang="de-DE" dirty="0" smtClean="0"/>
          </a:p>
        </p:txBody>
      </p:sp>
      <p:cxnSp>
        <p:nvCxnSpPr>
          <p:cNvPr id="14" name="Straight Connector 38"/>
          <p:cNvCxnSpPr>
            <a:cxnSpLocks noChangeShapeType="1"/>
          </p:cNvCxnSpPr>
          <p:nvPr/>
        </p:nvCxnSpPr>
        <p:spPr bwMode="auto">
          <a:xfrm>
            <a:off x="623515" y="1700808"/>
            <a:ext cx="8206160" cy="0"/>
          </a:xfrm>
          <a:prstGeom prst="line">
            <a:avLst/>
          </a:prstGeom>
          <a:noFill/>
          <a:ln w="19050" algn="ctr">
            <a:solidFill>
              <a:srgbClr val="FFB612"/>
            </a:solidFill>
            <a:round/>
            <a:headEnd/>
            <a:tailEnd type="none" w="lg"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7" name="Gerade Verbindung 6"/>
          <p:cNvCxnSpPr/>
          <p:nvPr/>
        </p:nvCxnSpPr>
        <p:spPr bwMode="auto">
          <a:xfrm>
            <a:off x="1866519" y="0"/>
            <a:ext cx="720000" cy="842780"/>
          </a:xfrm>
          <a:prstGeom prst="line">
            <a:avLst/>
          </a:prstGeom>
          <a:solidFill>
            <a:schemeClr val="bg1"/>
          </a:solidFill>
          <a:ln w="12700" cap="flat" cmpd="sng" algn="ctr">
            <a:solidFill>
              <a:schemeClr val="accent1"/>
            </a:solidFill>
            <a:prstDash val="solid"/>
            <a:round/>
            <a:headEnd type="none" w="med" len="med"/>
            <a:tailEnd type="none" w="lg"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5" name="Gerade Verbindung 14"/>
          <p:cNvCxnSpPr/>
          <p:nvPr/>
        </p:nvCxnSpPr>
        <p:spPr bwMode="auto">
          <a:xfrm>
            <a:off x="1778236" y="0"/>
            <a:ext cx="720000" cy="842780"/>
          </a:xfrm>
          <a:prstGeom prst="line">
            <a:avLst/>
          </a:prstGeom>
          <a:solidFill>
            <a:schemeClr val="bg1"/>
          </a:solidFill>
          <a:ln w="12700" cap="flat" cmpd="sng" algn="ctr">
            <a:solidFill>
              <a:schemeClr val="accent1"/>
            </a:solidFill>
            <a:prstDash val="solid"/>
            <a:round/>
            <a:headEnd type="none" w="med" len="med"/>
            <a:tailEnd type="none" w="lg"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6" name="Gerade Verbindung 15"/>
          <p:cNvCxnSpPr/>
          <p:nvPr/>
        </p:nvCxnSpPr>
        <p:spPr bwMode="auto">
          <a:xfrm>
            <a:off x="1689953" y="0"/>
            <a:ext cx="720000" cy="842780"/>
          </a:xfrm>
          <a:prstGeom prst="line">
            <a:avLst/>
          </a:prstGeom>
          <a:solidFill>
            <a:schemeClr val="bg1"/>
          </a:solidFill>
          <a:ln w="12700" cap="flat" cmpd="sng" algn="ctr">
            <a:solidFill>
              <a:schemeClr val="accent1"/>
            </a:solidFill>
            <a:prstDash val="solid"/>
            <a:round/>
            <a:headEnd type="none" w="med" len="med"/>
            <a:tailEnd type="none" w="lg"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7" name="Gerade Verbindung 16"/>
          <p:cNvCxnSpPr/>
          <p:nvPr/>
        </p:nvCxnSpPr>
        <p:spPr bwMode="auto">
          <a:xfrm>
            <a:off x="1601670" y="0"/>
            <a:ext cx="720000" cy="842780"/>
          </a:xfrm>
          <a:prstGeom prst="line">
            <a:avLst/>
          </a:prstGeom>
          <a:solidFill>
            <a:schemeClr val="bg1"/>
          </a:solidFill>
          <a:ln w="12700" cap="flat" cmpd="sng" algn="ctr">
            <a:solidFill>
              <a:schemeClr val="accent1"/>
            </a:solidFill>
            <a:prstDash val="solid"/>
            <a:round/>
            <a:headEnd type="none" w="med" len="med"/>
            <a:tailEnd type="none" w="lg"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20" name="Rectangle 3"/>
          <p:cNvSpPr>
            <a:spLocks noGrp="1" noChangeArrowheads="1"/>
          </p:cNvSpPr>
          <p:nvPr>
            <p:ph type="body" idx="1"/>
          </p:nvPr>
        </p:nvSpPr>
        <p:spPr bwMode="auto">
          <a:xfrm>
            <a:off x="521550" y="1844823"/>
            <a:ext cx="8362100" cy="442738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dirty="0" smtClean="0"/>
              <a:t>Textmasterformate durch Klicken bearbeiten</a:t>
            </a:r>
          </a:p>
          <a:p>
            <a:pPr lvl="1"/>
            <a:r>
              <a:rPr lang="de-DE" dirty="0" smtClean="0"/>
              <a:t>Zweite Ebene</a:t>
            </a:r>
          </a:p>
          <a:p>
            <a:pPr lvl="2"/>
            <a:r>
              <a:rPr lang="de-DE" dirty="0" smtClean="0"/>
              <a:t>Dritte Ebene</a:t>
            </a:r>
          </a:p>
        </p:txBody>
      </p:sp>
    </p:spTree>
    <p:extLst>
      <p:ext uri="{BB962C8B-B14F-4D97-AF65-F5344CB8AC3E}">
        <p14:creationId xmlns:p14="http://schemas.microsoft.com/office/powerpoint/2010/main" val="1932582472"/>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Lst>
  <p:timing>
    <p:tnLst>
      <p:par>
        <p:cTn id="1" dur="indefinite" restart="never" nodeType="tmRoot"/>
      </p:par>
    </p:tnLst>
  </p:timing>
  <p:txStyles>
    <p:titleStyle>
      <a:lvl1pPr algn="l" rtl="0" eaLnBrk="1" fontAlgn="base" hangingPunct="1">
        <a:spcBef>
          <a:spcPct val="0"/>
        </a:spcBef>
        <a:spcAft>
          <a:spcPct val="0"/>
        </a:spcAft>
        <a:defRPr sz="2400" b="1" i="0" spc="60">
          <a:solidFill>
            <a:srgbClr val="53504F"/>
          </a:solidFill>
          <a:latin typeface="+mj-lt"/>
          <a:ea typeface="Roboto" charset="0"/>
          <a:cs typeface="Roboto" charset="0"/>
        </a:defRPr>
      </a:lvl1pPr>
      <a:lvl2pPr algn="l" rtl="0" eaLnBrk="1" fontAlgn="base" hangingPunct="1">
        <a:spcBef>
          <a:spcPct val="0"/>
        </a:spcBef>
        <a:spcAft>
          <a:spcPct val="0"/>
        </a:spcAft>
        <a:defRPr sz="2000" b="1">
          <a:solidFill>
            <a:srgbClr val="000000"/>
          </a:solidFill>
          <a:latin typeface="Arial" charset="0"/>
        </a:defRPr>
      </a:lvl2pPr>
      <a:lvl3pPr algn="l" rtl="0" eaLnBrk="1" fontAlgn="base" hangingPunct="1">
        <a:spcBef>
          <a:spcPct val="0"/>
        </a:spcBef>
        <a:spcAft>
          <a:spcPct val="0"/>
        </a:spcAft>
        <a:defRPr sz="2000" b="1">
          <a:solidFill>
            <a:srgbClr val="000000"/>
          </a:solidFill>
          <a:latin typeface="Arial" charset="0"/>
        </a:defRPr>
      </a:lvl3pPr>
      <a:lvl4pPr algn="l" rtl="0" eaLnBrk="1" fontAlgn="base" hangingPunct="1">
        <a:spcBef>
          <a:spcPct val="0"/>
        </a:spcBef>
        <a:spcAft>
          <a:spcPct val="0"/>
        </a:spcAft>
        <a:defRPr sz="2000" b="1">
          <a:solidFill>
            <a:srgbClr val="000000"/>
          </a:solidFill>
          <a:latin typeface="Arial" charset="0"/>
        </a:defRPr>
      </a:lvl4pPr>
      <a:lvl5pPr algn="l" rtl="0" eaLnBrk="1" fontAlgn="base" hangingPunct="1">
        <a:spcBef>
          <a:spcPct val="0"/>
        </a:spcBef>
        <a:spcAft>
          <a:spcPct val="0"/>
        </a:spcAft>
        <a:defRPr sz="2000" b="1">
          <a:solidFill>
            <a:srgbClr val="000000"/>
          </a:solidFill>
          <a:latin typeface="Arial" charset="0"/>
        </a:defRPr>
      </a:lvl5pPr>
      <a:lvl6pPr marL="457200" algn="l" rtl="0" eaLnBrk="1" fontAlgn="base" hangingPunct="1">
        <a:spcBef>
          <a:spcPct val="0"/>
        </a:spcBef>
        <a:spcAft>
          <a:spcPct val="0"/>
        </a:spcAft>
        <a:defRPr sz="2000" b="1">
          <a:solidFill>
            <a:srgbClr val="000000"/>
          </a:solidFill>
          <a:latin typeface="Arial" charset="0"/>
        </a:defRPr>
      </a:lvl6pPr>
      <a:lvl7pPr marL="914400" algn="l" rtl="0" eaLnBrk="1" fontAlgn="base" hangingPunct="1">
        <a:spcBef>
          <a:spcPct val="0"/>
        </a:spcBef>
        <a:spcAft>
          <a:spcPct val="0"/>
        </a:spcAft>
        <a:defRPr sz="2000" b="1">
          <a:solidFill>
            <a:srgbClr val="000000"/>
          </a:solidFill>
          <a:latin typeface="Arial" charset="0"/>
        </a:defRPr>
      </a:lvl7pPr>
      <a:lvl8pPr marL="1371600" algn="l" rtl="0" eaLnBrk="1" fontAlgn="base" hangingPunct="1">
        <a:spcBef>
          <a:spcPct val="0"/>
        </a:spcBef>
        <a:spcAft>
          <a:spcPct val="0"/>
        </a:spcAft>
        <a:defRPr sz="2000" b="1">
          <a:solidFill>
            <a:srgbClr val="000000"/>
          </a:solidFill>
          <a:latin typeface="Arial" charset="0"/>
        </a:defRPr>
      </a:lvl8pPr>
      <a:lvl9pPr marL="1828800" algn="l" rtl="0" eaLnBrk="1" fontAlgn="base" hangingPunct="1">
        <a:spcBef>
          <a:spcPct val="0"/>
        </a:spcBef>
        <a:spcAft>
          <a:spcPct val="0"/>
        </a:spcAft>
        <a:defRPr sz="2000" b="1">
          <a:solidFill>
            <a:srgbClr val="000000"/>
          </a:solidFill>
          <a:latin typeface="Arial" charset="0"/>
        </a:defRPr>
      </a:lvl9pPr>
    </p:titleStyle>
    <p:bodyStyle>
      <a:lvl1pPr marL="274638" indent="-274638" algn="l" rtl="0" eaLnBrk="1" fontAlgn="base" hangingPunct="1">
        <a:spcBef>
          <a:spcPct val="20000"/>
        </a:spcBef>
        <a:spcAft>
          <a:spcPct val="0"/>
        </a:spcAft>
        <a:buSzPct val="70000"/>
        <a:buFontTx/>
        <a:buBlip>
          <a:blip r:embed="rId23"/>
        </a:buBlip>
        <a:defRPr sz="1800" b="0" i="0" spc="10">
          <a:solidFill>
            <a:srgbClr val="53504F"/>
          </a:solidFill>
          <a:latin typeface="+mn-lt"/>
          <a:ea typeface="Roboto" charset="0"/>
          <a:cs typeface="Roboto" charset="0"/>
        </a:defRPr>
      </a:lvl1pPr>
      <a:lvl2pPr marL="719138" indent="-261938" algn="l" rtl="0" eaLnBrk="1" fontAlgn="base" hangingPunct="1">
        <a:spcBef>
          <a:spcPct val="20000"/>
        </a:spcBef>
        <a:spcAft>
          <a:spcPct val="0"/>
        </a:spcAft>
        <a:buSzPct val="110000"/>
        <a:buFontTx/>
        <a:buBlip>
          <a:blip r:embed="rId24"/>
        </a:buBlip>
        <a:defRPr sz="1800" b="0" i="0" spc="10">
          <a:solidFill>
            <a:srgbClr val="53504F"/>
          </a:solidFill>
          <a:latin typeface="+mj-lt"/>
          <a:ea typeface="Roboto" charset="0"/>
          <a:cs typeface="Roboto" charset="0"/>
        </a:defRPr>
      </a:lvl2pPr>
      <a:lvl3pPr marL="1143000" indent="-228600" algn="l" rtl="0" eaLnBrk="1" fontAlgn="base" hangingPunct="1">
        <a:spcBef>
          <a:spcPct val="20000"/>
        </a:spcBef>
        <a:spcAft>
          <a:spcPct val="0"/>
        </a:spcAft>
        <a:buSzPct val="110000"/>
        <a:buFontTx/>
        <a:buBlip>
          <a:blip r:embed="rId25"/>
        </a:buBlip>
        <a:defRPr sz="1800" b="0" i="0" spc="10">
          <a:solidFill>
            <a:srgbClr val="53504F"/>
          </a:solidFill>
          <a:latin typeface="+mn-lt"/>
          <a:ea typeface="Roboto" charset="0"/>
          <a:cs typeface="Roboto" charset="0"/>
        </a:defRPr>
      </a:lvl3pPr>
      <a:lvl4pPr marL="1346200" indent="-187325" algn="l" rtl="0" eaLnBrk="1" fontAlgn="base" hangingPunct="1">
        <a:lnSpc>
          <a:spcPct val="95000"/>
        </a:lnSpc>
        <a:spcBef>
          <a:spcPct val="20000"/>
        </a:spcBef>
        <a:spcAft>
          <a:spcPct val="20000"/>
        </a:spcAft>
        <a:buBlip>
          <a:blip r:embed="rId26"/>
        </a:buBlip>
        <a:defRPr>
          <a:solidFill>
            <a:schemeClr val="tx1"/>
          </a:solidFill>
          <a:latin typeface="+mn-lt"/>
        </a:defRPr>
      </a:lvl4pPr>
      <a:lvl5pPr marL="1708150" indent="-182563" algn="l" rtl="0" eaLnBrk="1" fontAlgn="base" hangingPunct="1">
        <a:lnSpc>
          <a:spcPct val="95000"/>
        </a:lnSpc>
        <a:spcBef>
          <a:spcPct val="20000"/>
        </a:spcBef>
        <a:spcAft>
          <a:spcPct val="20000"/>
        </a:spcAft>
        <a:buBlip>
          <a:blip r:embed="rId26"/>
        </a:buBlip>
        <a:defRPr>
          <a:solidFill>
            <a:schemeClr val="tx1"/>
          </a:solidFill>
          <a:latin typeface="+mn-lt"/>
        </a:defRPr>
      </a:lvl5pPr>
      <a:lvl6pPr marL="2165350" indent="-182563" algn="l" rtl="0" eaLnBrk="1" fontAlgn="base" hangingPunct="1">
        <a:lnSpc>
          <a:spcPct val="95000"/>
        </a:lnSpc>
        <a:spcBef>
          <a:spcPct val="20000"/>
        </a:spcBef>
        <a:spcAft>
          <a:spcPct val="20000"/>
        </a:spcAft>
        <a:buBlip>
          <a:blip r:embed="rId26"/>
        </a:buBlip>
        <a:defRPr>
          <a:solidFill>
            <a:schemeClr val="tx1"/>
          </a:solidFill>
          <a:latin typeface="+mn-lt"/>
        </a:defRPr>
      </a:lvl6pPr>
      <a:lvl7pPr marL="2622550" indent="-182563" algn="l" rtl="0" eaLnBrk="1" fontAlgn="base" hangingPunct="1">
        <a:lnSpc>
          <a:spcPct val="95000"/>
        </a:lnSpc>
        <a:spcBef>
          <a:spcPct val="20000"/>
        </a:spcBef>
        <a:spcAft>
          <a:spcPct val="20000"/>
        </a:spcAft>
        <a:buBlip>
          <a:blip r:embed="rId26"/>
        </a:buBlip>
        <a:defRPr>
          <a:solidFill>
            <a:schemeClr val="tx1"/>
          </a:solidFill>
          <a:latin typeface="+mn-lt"/>
        </a:defRPr>
      </a:lvl7pPr>
      <a:lvl8pPr marL="3079750" indent="-182563" algn="l" rtl="0" eaLnBrk="1" fontAlgn="base" hangingPunct="1">
        <a:lnSpc>
          <a:spcPct val="95000"/>
        </a:lnSpc>
        <a:spcBef>
          <a:spcPct val="20000"/>
        </a:spcBef>
        <a:spcAft>
          <a:spcPct val="20000"/>
        </a:spcAft>
        <a:buBlip>
          <a:blip r:embed="rId26"/>
        </a:buBlip>
        <a:defRPr>
          <a:solidFill>
            <a:schemeClr val="tx1"/>
          </a:solidFill>
          <a:latin typeface="+mn-lt"/>
        </a:defRPr>
      </a:lvl8pPr>
      <a:lvl9pPr marL="3536950" indent="-182563" algn="l" rtl="0" eaLnBrk="1" fontAlgn="base" hangingPunct="1">
        <a:lnSpc>
          <a:spcPct val="95000"/>
        </a:lnSpc>
        <a:spcBef>
          <a:spcPct val="20000"/>
        </a:spcBef>
        <a:spcAft>
          <a:spcPct val="20000"/>
        </a:spcAft>
        <a:buBlip>
          <a:blip r:embed="rId26"/>
        </a:buBlip>
        <a:defRPr>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168">
          <p15:clr>
            <a:srgbClr val="F26B43"/>
          </p15:clr>
        </p15:guide>
        <p15:guide id="2" pos="385">
          <p15:clr>
            <a:srgbClr val="F26B43"/>
          </p15:clr>
        </p15:guide>
        <p15:guide id="3" pos="5573">
          <p15:clr>
            <a:srgbClr val="F26B43"/>
          </p15:clr>
        </p15:guide>
        <p15:guide id="4" orient="horz" pos="394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2" Type="http://schemas.openxmlformats.org/officeDocument/2006/relationships/hyperlink" Target="https://in-tendhost.co.uk/icmpd/aspx/Tenders/Appraisal" TargetMode="Externa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hyperlink" Target="https://in-tendhost.co.uk/icmpd/aspx/Home" TargetMode="Externa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hyperlink" Target="mailto:grants@icmpd.org" TargetMode="External"/><Relationship Id="rId2" Type="http://schemas.openxmlformats.org/officeDocument/2006/relationships/hyperlink" Target="https://in-tendhost.co.uk/icmpd/aspx/BuyerProfiles" TargetMode="Externa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hyperlink" Target="https://in-tendhost.co.uk/icmpd/aspx/Tenders/Appraisal"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8" Type="http://schemas.openxmlformats.org/officeDocument/2006/relationships/hyperlink" Target="http://www.enhancerproject.com/" TargetMode="External"/><Relationship Id="rId3" Type="http://schemas.microsoft.com/office/2007/relationships/hdphoto" Target="../media/hdphoto1.wdp"/><Relationship Id="rId7" Type="http://schemas.openxmlformats.org/officeDocument/2006/relationships/image" Target="../media/image21.jpeg"/><Relationship Id="rId2" Type="http://schemas.openxmlformats.org/officeDocument/2006/relationships/image" Target="../media/image17.png"/><Relationship Id="rId1" Type="http://schemas.openxmlformats.org/officeDocument/2006/relationships/slideLayout" Target="../slideLayouts/slideLayout2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908357" y="4199307"/>
            <a:ext cx="7327280" cy="1119188"/>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2700" b="1" i="0" u="none" strike="noStrike" cap="none">
                <a:solidFill>
                  <a:srgbClr val="53504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2000" b="1"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000" b="1"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000" b="1"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000" b="1"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000" b="1"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000" b="1"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000" b="1"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000" b="1" i="0" u="none" strike="noStrike" cap="none">
                <a:solidFill>
                  <a:srgbClr val="000000"/>
                </a:solidFill>
                <a:latin typeface="Arial"/>
                <a:ea typeface="Arial"/>
                <a:cs typeface="Arial"/>
                <a:sym typeface="Arial"/>
              </a:defRPr>
            </a:lvl9pPr>
          </a:lstStyle>
          <a:p>
            <a:pPr algn="ctr"/>
            <a:r>
              <a:rPr lang="tr-TR" dirty="0"/>
              <a:t>Girişimcilik Hibe Programı</a:t>
            </a:r>
            <a:endParaRPr lang="en-GB" dirty="0"/>
          </a:p>
        </p:txBody>
      </p:sp>
      <p:sp>
        <p:nvSpPr>
          <p:cNvPr id="6" name="Rectangle 5">
            <a:extLst>
              <a:ext uri="{FF2B5EF4-FFF2-40B4-BE49-F238E27FC236}">
                <a16:creationId xmlns:a16="http://schemas.microsoft.com/office/drawing/2014/main" id="{65BCBAD6-6A97-4F05-BF85-D3C08ECBC5A3}"/>
              </a:ext>
            </a:extLst>
          </p:cNvPr>
          <p:cNvSpPr/>
          <p:nvPr/>
        </p:nvSpPr>
        <p:spPr>
          <a:xfrm>
            <a:off x="1310095" y="2330831"/>
            <a:ext cx="6523807" cy="1938992"/>
          </a:xfrm>
          <a:prstGeom prst="rect">
            <a:avLst/>
          </a:prstGeom>
          <a:effectLst>
            <a:outerShdw blurRad="63500" sx="102000" sy="102000" algn="ctr" rotWithShape="0">
              <a:prstClr val="black">
                <a:alpha val="40000"/>
              </a:prstClr>
            </a:outerShdw>
          </a:effectLst>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6000" b="1" dirty="0" smtClean="0">
                <a:solidFill>
                  <a:schemeClr val="tx2">
                    <a:lumMod val="75000"/>
                  </a:schemeClr>
                </a:solidFill>
                <a:latin typeface="Calibri" panose="020F0502020204030204" pitchFamily="34" charset="0"/>
                <a:cs typeface="Calibri" panose="020F0502020204030204" pitchFamily="34" charset="0"/>
              </a:rPr>
              <a:t>ENHANCER </a:t>
            </a:r>
            <a:endParaRPr lang="tr-TR" sz="6000" b="1" dirty="0" smtClean="0">
              <a:solidFill>
                <a:schemeClr val="tx2">
                  <a:lumMod val="75000"/>
                </a:schemeClr>
              </a:solidFill>
              <a:latin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6000" b="1" dirty="0" smtClean="0">
                <a:solidFill>
                  <a:schemeClr val="tx2">
                    <a:lumMod val="75000"/>
                  </a:schemeClr>
                </a:solidFill>
                <a:latin typeface="Calibri" panose="020F0502020204030204" pitchFamily="34" charset="0"/>
                <a:cs typeface="Calibri" panose="020F0502020204030204" pitchFamily="34" charset="0"/>
              </a:rPr>
              <a:t>Proj</a:t>
            </a:r>
            <a:r>
              <a:rPr lang="tr-TR" sz="6000" b="1" dirty="0" smtClean="0">
                <a:solidFill>
                  <a:schemeClr val="tx2">
                    <a:lumMod val="75000"/>
                  </a:schemeClr>
                </a:solidFill>
                <a:latin typeface="Calibri" panose="020F0502020204030204" pitchFamily="34" charset="0"/>
                <a:cs typeface="Calibri" panose="020F0502020204030204" pitchFamily="34" charset="0"/>
              </a:rPr>
              <a:t>esi</a:t>
            </a:r>
          </a:p>
        </p:txBody>
      </p:sp>
      <p:cxnSp>
        <p:nvCxnSpPr>
          <p:cNvPr id="7" name="Straight Connector 6"/>
          <p:cNvCxnSpPr/>
          <p:nvPr/>
        </p:nvCxnSpPr>
        <p:spPr>
          <a:xfrm>
            <a:off x="2101270" y="4309271"/>
            <a:ext cx="4941455" cy="0"/>
          </a:xfrm>
          <a:prstGeom prst="line">
            <a:avLst/>
          </a:prstGeom>
          <a:effectLst/>
        </p:spPr>
        <p:style>
          <a:lnRef idx="2">
            <a:schemeClr val="accent1"/>
          </a:lnRef>
          <a:fillRef idx="0">
            <a:schemeClr val="accent1"/>
          </a:fillRef>
          <a:effectRef idx="1">
            <a:schemeClr val="accent1"/>
          </a:effectRef>
          <a:fontRef idx="minor">
            <a:schemeClr val="tx1"/>
          </a:fontRef>
        </p:style>
      </p:cxnSp>
      <p:pic>
        <p:nvPicPr>
          <p:cNvPr id="10" name="Picture 9" descr="Image"/>
          <p:cNvPicPr/>
          <p:nvPr/>
        </p:nvPicPr>
        <p:blipFill>
          <a:blip r:embed="rId2">
            <a:extLst>
              <a:ext uri="{28A0092B-C50C-407E-A947-70E740481C1C}">
                <a14:useLocalDpi xmlns:a14="http://schemas.microsoft.com/office/drawing/2010/main" val="0"/>
              </a:ext>
            </a:extLst>
          </a:blip>
          <a:srcRect/>
          <a:stretch>
            <a:fillRect/>
          </a:stretch>
        </p:blipFill>
        <p:spPr bwMode="auto">
          <a:xfrm>
            <a:off x="2942897" y="5717628"/>
            <a:ext cx="2957837" cy="720391"/>
          </a:xfrm>
          <a:prstGeom prst="rect">
            <a:avLst/>
          </a:prstGeom>
          <a:noFill/>
          <a:ln>
            <a:noFill/>
          </a:ln>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0791" y="0"/>
            <a:ext cx="3789141" cy="2163501"/>
          </a:xfrm>
          <a:prstGeom prst="rect">
            <a:avLst/>
          </a:prstGeom>
        </p:spPr>
      </p:pic>
    </p:spTree>
    <p:extLst>
      <p:ext uri="{BB962C8B-B14F-4D97-AF65-F5344CB8AC3E}">
        <p14:creationId xmlns:p14="http://schemas.microsoft.com/office/powerpoint/2010/main" val="17371701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
            </a:r>
            <a:br>
              <a:rPr lang="tr-TR" dirty="0" smtClean="0"/>
            </a:br>
            <a:r>
              <a:rPr lang="tr-TR" dirty="0"/>
              <a:t/>
            </a:r>
            <a:br>
              <a:rPr lang="tr-TR" dirty="0"/>
            </a:br>
            <a:r>
              <a:rPr lang="tr-TR" dirty="0" smtClean="0"/>
              <a:t>ÖNEMLİ BİLGİ</a:t>
            </a:r>
            <a:endParaRPr lang="en-GB" dirty="0"/>
          </a:p>
        </p:txBody>
      </p:sp>
      <p:sp>
        <p:nvSpPr>
          <p:cNvPr id="3" name="Text Placeholder 2"/>
          <p:cNvSpPr>
            <a:spLocks noGrp="1"/>
          </p:cNvSpPr>
          <p:nvPr>
            <p:ph type="body" idx="1"/>
          </p:nvPr>
        </p:nvSpPr>
        <p:spPr>
          <a:xfrm>
            <a:off x="1152171" y="2549017"/>
            <a:ext cx="6205071" cy="2086046"/>
          </a:xfrm>
          <a:solidFill>
            <a:schemeClr val="accent1"/>
          </a:solidFill>
          <a:ln>
            <a:solidFill>
              <a:schemeClr val="accent1"/>
            </a:solidFill>
          </a:ln>
        </p:spPr>
        <p:txBody>
          <a:bodyPr/>
          <a:lstStyle/>
          <a:p>
            <a:r>
              <a:rPr lang="tr-TR" sz="2000" dirty="0" smtClean="0"/>
              <a:t>Başvuruların puanlandırılmasında ENHANCER </a:t>
            </a:r>
            <a:r>
              <a:rPr lang="tr-TR" sz="2000" dirty="0"/>
              <a:t>projesinin girişimcilik eğitimlerine, ENHANCER projesinin hibe programları ile finanse edilen diğer girişimcilik eğitimlerine ve </a:t>
            </a:r>
            <a:r>
              <a:rPr lang="tr-TR" sz="2000" dirty="0" err="1"/>
              <a:t>Migathon</a:t>
            </a:r>
            <a:r>
              <a:rPr lang="tr-TR" sz="2000" dirty="0"/>
              <a:t>/Eşleştirme etkinliklerine katıldığını belgeleyen başvuranlara ek olarak 10 puan verilecektir. </a:t>
            </a:r>
            <a:endParaRPr lang="en-GB" sz="2000" dirty="0"/>
          </a:p>
        </p:txBody>
      </p:sp>
    </p:spTree>
    <p:extLst>
      <p:ext uri="{BB962C8B-B14F-4D97-AF65-F5344CB8AC3E}">
        <p14:creationId xmlns:p14="http://schemas.microsoft.com/office/powerpoint/2010/main" val="12956284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1549" y="835147"/>
            <a:ext cx="8370931" cy="758487"/>
          </a:xfrm>
        </p:spPr>
        <p:txBody>
          <a:bodyPr/>
          <a:lstStyle/>
          <a:p>
            <a:pPr algn="just">
              <a:spcAft>
                <a:spcPts val="600"/>
              </a:spcAft>
            </a:pPr>
            <a:r>
              <a:rPr lang="tr-TR" dirty="0">
                <a:solidFill>
                  <a:srgbClr val="3E3B3B"/>
                </a:solidFill>
                <a:latin typeface="Calibri" panose="020F0502020204030204" pitchFamily="34" charset="0"/>
                <a:ea typeface="Calibri" panose="020F0502020204030204" pitchFamily="34" charset="0"/>
                <a:cs typeface="Arial" panose="020B0604020202020204" pitchFamily="34" charset="0"/>
              </a:rPr>
              <a:t>Faaliyet Türleri</a:t>
            </a:r>
            <a:endParaRPr lang="en-GB" dirty="0">
              <a:solidFill>
                <a:srgbClr val="3E3B3B"/>
              </a:solidFill>
              <a:latin typeface="Calibri" panose="020F0502020204030204" pitchFamily="34" charset="0"/>
              <a:ea typeface="Calibri" panose="020F0502020204030204" pitchFamily="34" charset="0"/>
              <a:cs typeface="Arial" panose="020B0604020202020204" pitchFamily="34" charset="0"/>
            </a:endParaRPr>
          </a:p>
        </p:txBody>
      </p:sp>
      <p:sp>
        <p:nvSpPr>
          <p:cNvPr id="3" name="Rectangle 2"/>
          <p:cNvSpPr/>
          <p:nvPr/>
        </p:nvSpPr>
        <p:spPr>
          <a:xfrm>
            <a:off x="521549" y="1887178"/>
            <a:ext cx="8044382" cy="3477875"/>
          </a:xfrm>
          <a:prstGeom prst="rect">
            <a:avLst/>
          </a:prstGeom>
        </p:spPr>
        <p:txBody>
          <a:bodyPr wrap="square">
            <a:spAutoFit/>
          </a:bodyPr>
          <a:lstStyle/>
          <a:p>
            <a:pPr algn="just"/>
            <a:r>
              <a:rPr lang="en-GB" sz="2000" dirty="0" smtClean="0">
                <a:solidFill>
                  <a:srgbClr val="3E3B3B"/>
                </a:solidFill>
                <a:latin typeface="Calibri" panose="020F0502020204030204" pitchFamily="34" charset="0"/>
                <a:ea typeface="Times New Roman" panose="02020603050405020304" pitchFamily="18" charset="0"/>
                <a:cs typeface="Calibri" panose="020F0502020204030204" pitchFamily="34" charset="0"/>
              </a:rPr>
              <a:t>Rehberde b</a:t>
            </a:r>
            <a:r>
              <a:rPr lang="tr-TR" sz="2000" dirty="0" smtClean="0">
                <a:solidFill>
                  <a:srgbClr val="3E3B3B"/>
                </a:solidFill>
                <a:latin typeface="Calibri" panose="020F0502020204030204" pitchFamily="34" charset="0"/>
                <a:ea typeface="Times New Roman" panose="02020603050405020304" pitchFamily="18" charset="0"/>
                <a:cs typeface="Calibri" panose="020F0502020204030204" pitchFamily="34" charset="0"/>
              </a:rPr>
              <a:t>elirtilen </a:t>
            </a:r>
            <a:r>
              <a:rPr lang="tr-TR" sz="2000" dirty="0">
                <a:solidFill>
                  <a:srgbClr val="3E3B3B"/>
                </a:solidFill>
                <a:latin typeface="Calibri" panose="020F0502020204030204" pitchFamily="34" charset="0"/>
                <a:ea typeface="Times New Roman" panose="02020603050405020304" pitchFamily="18" charset="0"/>
                <a:cs typeface="Calibri" panose="020F0502020204030204" pitchFamily="34" charset="0"/>
              </a:rPr>
              <a:t>uygun olmayan faaliyetler ve sektörler dışındaki her türlü girişimcilik faaliyeti uygun faaliyet olarak değerlendirilecektir. </a:t>
            </a:r>
            <a:endParaRPr lang="en-GB" sz="2000" dirty="0" smtClean="0">
              <a:solidFill>
                <a:srgbClr val="3E3B3B"/>
              </a:solidFill>
              <a:latin typeface="Calibri" panose="020F0502020204030204" pitchFamily="34" charset="0"/>
              <a:ea typeface="Times New Roman" panose="02020603050405020304" pitchFamily="18" charset="0"/>
              <a:cs typeface="Calibri" panose="020F0502020204030204" pitchFamily="34" charset="0"/>
            </a:endParaRPr>
          </a:p>
          <a:p>
            <a:pPr algn="just"/>
            <a:endParaRPr lang="en-GB" sz="2000" dirty="0">
              <a:solidFill>
                <a:srgbClr val="3E3B3B"/>
              </a:solidFill>
              <a:latin typeface="Calibri" panose="020F0502020204030204" pitchFamily="34" charset="0"/>
              <a:ea typeface="Times New Roman" panose="02020603050405020304" pitchFamily="18" charset="0"/>
              <a:cs typeface="Calibri" panose="020F0502020204030204" pitchFamily="34" charset="0"/>
            </a:endParaRPr>
          </a:p>
          <a:p>
            <a:pPr algn="just"/>
            <a:r>
              <a:rPr lang="tr-TR" sz="2000" dirty="0">
                <a:solidFill>
                  <a:srgbClr val="3E3B3B"/>
                </a:solidFill>
                <a:latin typeface="Calibri" panose="020F0502020204030204" pitchFamily="34" charset="0"/>
                <a:ea typeface="Times New Roman" panose="02020603050405020304" pitchFamily="18" charset="0"/>
                <a:cs typeface="Calibri" panose="020F0502020204030204" pitchFamily="34" charset="0"/>
              </a:rPr>
              <a:t> </a:t>
            </a:r>
            <a:endParaRPr lang="en-GB" sz="2000" dirty="0">
              <a:solidFill>
                <a:srgbClr val="3E3B3B"/>
              </a:solidFill>
              <a:latin typeface="Calibri" panose="020F0502020204030204" pitchFamily="34" charset="0"/>
              <a:ea typeface="Calibri" panose="020F0502020204030204" pitchFamily="34" charset="0"/>
              <a:cs typeface="Arial" panose="020B0604020202020204" pitchFamily="34" charset="0"/>
            </a:endParaRPr>
          </a:p>
          <a:p>
            <a:pPr algn="just"/>
            <a:r>
              <a:rPr lang="tr-TR" sz="2000" dirty="0">
                <a:solidFill>
                  <a:srgbClr val="3E3B3B"/>
                </a:solidFill>
                <a:latin typeface="Calibri" panose="020F0502020204030204" pitchFamily="34" charset="0"/>
                <a:ea typeface="Times New Roman" panose="02020603050405020304" pitchFamily="18" charset="0"/>
                <a:cs typeface="Calibri" panose="020F0502020204030204" pitchFamily="34" charset="0"/>
              </a:rPr>
              <a:t>Aşağıda belirtilen zorunlu çıktıların başarıyla gerçekleştirilmesinden sonra hibe bedelleri ödenecektir: </a:t>
            </a:r>
            <a:endParaRPr lang="en-GB" sz="2000" dirty="0">
              <a:solidFill>
                <a:srgbClr val="3E3B3B"/>
              </a:solidFill>
              <a:latin typeface="Calibri" panose="020F0502020204030204" pitchFamily="34" charset="0"/>
              <a:ea typeface="Calibri" panose="020F0502020204030204" pitchFamily="34" charset="0"/>
              <a:cs typeface="Arial" panose="020B0604020202020204" pitchFamily="34" charset="0"/>
            </a:endParaRPr>
          </a:p>
          <a:p>
            <a:pPr algn="just"/>
            <a:r>
              <a:rPr lang="tr-TR" sz="2000" dirty="0">
                <a:solidFill>
                  <a:srgbClr val="3E3B3B"/>
                </a:solidFill>
                <a:latin typeface="Calibri" panose="020F0502020204030204" pitchFamily="34" charset="0"/>
                <a:ea typeface="Times New Roman" panose="02020603050405020304" pitchFamily="18" charset="0"/>
                <a:cs typeface="Calibri" panose="020F0502020204030204" pitchFamily="34" charset="0"/>
              </a:rPr>
              <a:t> </a:t>
            </a:r>
            <a:endParaRPr lang="en-GB" sz="2000" dirty="0">
              <a:solidFill>
                <a:srgbClr val="3E3B3B"/>
              </a:solidFill>
              <a:latin typeface="Calibri" panose="020F0502020204030204" pitchFamily="34" charset="0"/>
              <a:ea typeface="Calibri" panose="020F0502020204030204" pitchFamily="34" charset="0"/>
              <a:cs typeface="Arial" panose="020B0604020202020204" pitchFamily="34" charset="0"/>
            </a:endParaRPr>
          </a:p>
          <a:p>
            <a:pPr marL="342900" lvl="0" indent="-342900" algn="just">
              <a:buFont typeface="Symbol" panose="05050102010706020507" pitchFamily="18" charset="2"/>
              <a:buChar char=""/>
            </a:pPr>
            <a:r>
              <a:rPr lang="tr-TR" sz="2000" b="1" dirty="0">
                <a:solidFill>
                  <a:srgbClr val="3E3B3B"/>
                </a:solidFill>
                <a:latin typeface="Calibri" panose="020F0502020204030204" pitchFamily="34" charset="0"/>
                <a:ea typeface="Times New Roman" panose="02020603050405020304" pitchFamily="18" charset="0"/>
                <a:cs typeface="Calibri" panose="020F0502020204030204" pitchFamily="34" charset="0"/>
              </a:rPr>
              <a:t>Çıktı 1: </a:t>
            </a:r>
            <a:r>
              <a:rPr lang="tr-TR" sz="2000" dirty="0">
                <a:solidFill>
                  <a:srgbClr val="3E3B3B"/>
                </a:solidFill>
                <a:latin typeface="Calibri" panose="020F0502020204030204" pitchFamily="34" charset="0"/>
                <a:ea typeface="Times New Roman" panose="02020603050405020304" pitchFamily="18" charset="0"/>
                <a:cs typeface="Calibri" panose="020F0502020204030204" pitchFamily="34" charset="0"/>
              </a:rPr>
              <a:t>Resmi işletme kaydı </a:t>
            </a:r>
            <a:endParaRPr lang="en-GB" sz="2000" dirty="0">
              <a:solidFill>
                <a:srgbClr val="3E3B3B"/>
              </a:solidFill>
              <a:latin typeface="Calibri" panose="020F0502020204030204" pitchFamily="34" charset="0"/>
              <a:ea typeface="Calibri" panose="020F0502020204030204" pitchFamily="34" charset="0"/>
              <a:cs typeface="Arial" panose="020B0604020202020204" pitchFamily="34" charset="0"/>
            </a:endParaRPr>
          </a:p>
          <a:p>
            <a:pPr marL="228600" algn="just"/>
            <a:r>
              <a:rPr lang="en-GB" sz="2000" dirty="0">
                <a:solidFill>
                  <a:srgbClr val="3E3B3B"/>
                </a:solidFill>
                <a:latin typeface="Calibri" panose="020F0502020204030204" pitchFamily="34" charset="0"/>
                <a:ea typeface="Calibri" panose="020F0502020204030204" pitchFamily="34" charset="0"/>
                <a:cs typeface="Arial" panose="020B0604020202020204" pitchFamily="34" charset="0"/>
              </a:rPr>
              <a:t> </a:t>
            </a:r>
          </a:p>
          <a:p>
            <a:pPr marL="342900" lvl="0" indent="-342900" algn="just">
              <a:buFont typeface="Symbol" panose="05050102010706020507" pitchFamily="18" charset="2"/>
              <a:buChar char=""/>
            </a:pPr>
            <a:r>
              <a:rPr lang="tr-TR" sz="2000" b="1" dirty="0">
                <a:solidFill>
                  <a:srgbClr val="3E3B3B"/>
                </a:solidFill>
                <a:latin typeface="Calibri" panose="020F0502020204030204" pitchFamily="34" charset="0"/>
                <a:ea typeface="Times New Roman" panose="02020603050405020304" pitchFamily="18" charset="0"/>
                <a:cs typeface="Calibri" panose="020F0502020204030204" pitchFamily="34" charset="0"/>
              </a:rPr>
              <a:t>Çıktı 2: </a:t>
            </a:r>
            <a:r>
              <a:rPr lang="tr-TR" sz="2000" dirty="0">
                <a:solidFill>
                  <a:srgbClr val="3E3B3B"/>
                </a:solidFill>
                <a:latin typeface="Calibri" panose="020F0502020204030204" pitchFamily="34" charset="0"/>
                <a:ea typeface="Times New Roman" panose="02020603050405020304" pitchFamily="18" charset="0"/>
                <a:cs typeface="Calibri" panose="020F0502020204030204" pitchFamily="34" charset="0"/>
              </a:rPr>
              <a:t>Kesintisiz en az 6 ay süreli bir personel (kendi nam ve hesabına çalışan personel veya ilave personel istihdamı) istihdamı </a:t>
            </a:r>
            <a:endParaRPr lang="en-GB" sz="2000" dirty="0">
              <a:solidFill>
                <a:srgbClr val="3E3B3B"/>
              </a:solidFill>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0938436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120620" y="1801671"/>
            <a:ext cx="8917054" cy="4388922"/>
          </a:xfrm>
          <a:prstGeom prst="roundRect">
            <a:avLst>
              <a:gd name="adj" fmla="val 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p:txBody>
          <a:bodyPr/>
          <a:lstStyle/>
          <a:p>
            <a:r>
              <a:rPr lang="tr-TR" dirty="0" smtClean="0"/>
              <a:t>Projelerin Uygunluğu-Uygun Olmayan Faaliyet Örnekleri</a:t>
            </a:r>
            <a:endParaRPr lang="en-GB" dirty="0"/>
          </a:p>
        </p:txBody>
      </p:sp>
      <p:sp>
        <p:nvSpPr>
          <p:cNvPr id="10" name="Rectangle 9"/>
          <p:cNvSpPr/>
          <p:nvPr/>
        </p:nvSpPr>
        <p:spPr>
          <a:xfrm>
            <a:off x="120620" y="1915643"/>
            <a:ext cx="4199860" cy="4524315"/>
          </a:xfrm>
          <a:prstGeom prst="rect">
            <a:avLst/>
          </a:prstGeom>
          <a:noFill/>
          <a:ln>
            <a:noFill/>
          </a:ln>
        </p:spPr>
        <p:txBody>
          <a:bodyPr wrap="square">
            <a:spAutoFit/>
          </a:bodyPr>
          <a:lstStyle/>
          <a:p>
            <a:pPr marL="342900" indent="-342900" algn="just">
              <a:spcAft>
                <a:spcPts val="1000"/>
              </a:spcAft>
              <a:buFont typeface="Symbol" panose="05050102010706020507" pitchFamily="18" charset="2"/>
              <a:buChar char=""/>
            </a:pPr>
            <a:r>
              <a:rPr lang="tr-TR" b="1" dirty="0">
                <a:solidFill>
                  <a:schemeClr val="bg2">
                    <a:lumMod val="10000"/>
                  </a:schemeClr>
                </a:solidFill>
                <a:latin typeface="Calibri" panose="020F0502020204030204" pitchFamily="34" charset="0"/>
                <a:ea typeface="Times New Roman" panose="02020603050405020304" pitchFamily="18" charset="0"/>
                <a:cs typeface="Calibri" panose="020F0502020204030204" pitchFamily="34" charset="0"/>
              </a:rPr>
              <a:t>Sadece veya büyük oranda çalıştay, seminer, konferans ve kongrelere katılım için bireysel sponsorlukla ilgili olan faaliyetler;</a:t>
            </a:r>
            <a:endParaRPr lang="en-GB" b="1" dirty="0">
              <a:solidFill>
                <a:schemeClr val="bg2">
                  <a:lumMod val="10000"/>
                </a:schemeClr>
              </a:solidFill>
              <a:latin typeface="Calibri" panose="020F0502020204030204" pitchFamily="34" charset="0"/>
              <a:ea typeface="Times New Roman" panose="02020603050405020304" pitchFamily="18" charset="0"/>
              <a:cs typeface="Calibri" panose="020F0502020204030204" pitchFamily="34" charset="0"/>
            </a:endParaRPr>
          </a:p>
          <a:p>
            <a:pPr marL="342900" indent="-342900" algn="just">
              <a:spcAft>
                <a:spcPts val="1000"/>
              </a:spcAft>
              <a:buFont typeface="Symbol" panose="05050102010706020507" pitchFamily="18" charset="2"/>
              <a:buChar char=""/>
            </a:pPr>
            <a:r>
              <a:rPr lang="tr-TR" b="1" dirty="0">
                <a:solidFill>
                  <a:schemeClr val="bg2">
                    <a:lumMod val="10000"/>
                  </a:schemeClr>
                </a:solidFill>
                <a:latin typeface="Calibri" panose="020F0502020204030204" pitchFamily="34" charset="0"/>
                <a:ea typeface="Times New Roman" panose="02020603050405020304" pitchFamily="18" charset="0"/>
                <a:cs typeface="Calibri" panose="020F0502020204030204" pitchFamily="34" charset="0"/>
              </a:rPr>
              <a:t>Sadece veya büyük oranda eğitim çalışmaları veya kurslar için bireysel sponsorlukla ilgili olan faaliyetler;</a:t>
            </a:r>
            <a:endParaRPr lang="en-GB" b="1" dirty="0">
              <a:solidFill>
                <a:schemeClr val="bg2">
                  <a:lumMod val="10000"/>
                </a:schemeClr>
              </a:solidFill>
              <a:latin typeface="Calibri" panose="020F0502020204030204" pitchFamily="34" charset="0"/>
              <a:ea typeface="Times New Roman" panose="02020603050405020304" pitchFamily="18" charset="0"/>
              <a:cs typeface="Calibri" panose="020F0502020204030204" pitchFamily="34" charset="0"/>
            </a:endParaRPr>
          </a:p>
          <a:p>
            <a:pPr marL="342900" indent="-342900" algn="just">
              <a:spcAft>
                <a:spcPts val="1000"/>
              </a:spcAft>
              <a:buFont typeface="Symbol" panose="05050102010706020507" pitchFamily="18" charset="2"/>
              <a:buChar char=""/>
            </a:pPr>
            <a:r>
              <a:rPr lang="tr-TR" b="1" dirty="0">
                <a:solidFill>
                  <a:schemeClr val="bg2">
                    <a:lumMod val="10000"/>
                  </a:schemeClr>
                </a:solidFill>
                <a:latin typeface="Calibri" panose="020F0502020204030204" pitchFamily="34" charset="0"/>
                <a:ea typeface="Times New Roman" panose="02020603050405020304" pitchFamily="18" charset="0"/>
                <a:cs typeface="Calibri" panose="020F0502020204030204" pitchFamily="34" charset="0"/>
              </a:rPr>
              <a:t>Devlet bütçesi, diğer AB programları veya diğer fon kaynakları ile finanse edilmiş olan veya finanse edilme sürecinde olan faaliyetler;</a:t>
            </a:r>
            <a:endParaRPr lang="en-GB" b="1" dirty="0">
              <a:solidFill>
                <a:schemeClr val="bg2">
                  <a:lumMod val="10000"/>
                </a:schemeClr>
              </a:solidFill>
              <a:latin typeface="Calibri" panose="020F0502020204030204" pitchFamily="34" charset="0"/>
              <a:ea typeface="Times New Roman" panose="02020603050405020304" pitchFamily="18" charset="0"/>
              <a:cs typeface="Calibri" panose="020F0502020204030204" pitchFamily="34" charset="0"/>
            </a:endParaRPr>
          </a:p>
          <a:p>
            <a:pPr marL="342900" indent="-342900" algn="just">
              <a:spcAft>
                <a:spcPts val="1000"/>
              </a:spcAft>
              <a:buFont typeface="Symbol" panose="05050102010706020507" pitchFamily="18" charset="2"/>
              <a:buChar char=""/>
            </a:pPr>
            <a:r>
              <a:rPr lang="tr-TR" b="1" dirty="0">
                <a:solidFill>
                  <a:schemeClr val="bg2">
                    <a:lumMod val="10000"/>
                  </a:schemeClr>
                </a:solidFill>
                <a:latin typeface="Calibri" panose="020F0502020204030204" pitchFamily="34" charset="0"/>
                <a:ea typeface="Times New Roman" panose="02020603050405020304" pitchFamily="18" charset="0"/>
                <a:cs typeface="Calibri" panose="020F0502020204030204" pitchFamily="34" charset="0"/>
              </a:rPr>
              <a:t>Konferanslar, yuvarlak masa toplantıları, seminerler veya benzer etkinlikler gibi tek seferlik faaliyetler. Bu faaliyetler sadece büyük çaplı bir projenin bir parçası ise finanse edilebilir;</a:t>
            </a:r>
            <a:endParaRPr lang="en-GB" b="1" dirty="0">
              <a:solidFill>
                <a:schemeClr val="bg2">
                  <a:lumMod val="10000"/>
                </a:schemeClr>
              </a:solidFill>
              <a:latin typeface="Calibri" panose="020F0502020204030204" pitchFamily="34" charset="0"/>
              <a:ea typeface="Times New Roman" panose="02020603050405020304" pitchFamily="18" charset="0"/>
              <a:cs typeface="Calibri" panose="020F0502020204030204" pitchFamily="34" charset="0"/>
            </a:endParaRPr>
          </a:p>
          <a:p>
            <a:pPr marL="342900" indent="-342900" algn="just">
              <a:spcAft>
                <a:spcPts val="1000"/>
              </a:spcAft>
              <a:buFont typeface="Symbol" panose="05050102010706020507" pitchFamily="18" charset="2"/>
              <a:buChar char=""/>
            </a:pPr>
            <a:r>
              <a:rPr lang="tr-TR" b="1" dirty="0">
                <a:solidFill>
                  <a:schemeClr val="bg2">
                    <a:lumMod val="10000"/>
                  </a:schemeClr>
                </a:solidFill>
                <a:latin typeface="Calibri" panose="020F0502020204030204" pitchFamily="34" charset="0"/>
                <a:ea typeface="Times New Roman" panose="02020603050405020304" pitchFamily="18" charset="0"/>
                <a:cs typeface="Calibri" panose="020F0502020204030204" pitchFamily="34" charset="0"/>
              </a:rPr>
              <a:t>Maliyeti sözleşme dönemi dışında meydana gelen faaliyetler;</a:t>
            </a:r>
            <a:endParaRPr lang="en-GB" b="1" dirty="0">
              <a:solidFill>
                <a:schemeClr val="bg2">
                  <a:lumMod val="10000"/>
                </a:schemeClr>
              </a:solidFill>
              <a:latin typeface="Calibri" panose="020F0502020204030204" pitchFamily="34" charset="0"/>
              <a:ea typeface="Times New Roman" panose="02020603050405020304" pitchFamily="18" charset="0"/>
              <a:cs typeface="Calibri" panose="020F0502020204030204" pitchFamily="34" charset="0"/>
            </a:endParaRPr>
          </a:p>
          <a:p>
            <a:pPr marL="342900" indent="-342900" algn="just">
              <a:spcAft>
                <a:spcPts val="1000"/>
              </a:spcAft>
              <a:buFont typeface="Symbol" panose="05050102010706020507" pitchFamily="18" charset="2"/>
              <a:buChar char=""/>
            </a:pPr>
            <a:r>
              <a:rPr lang="tr-TR" b="1" dirty="0">
                <a:solidFill>
                  <a:schemeClr val="bg2">
                    <a:lumMod val="10000"/>
                  </a:schemeClr>
                </a:solidFill>
                <a:latin typeface="Calibri" panose="020F0502020204030204" pitchFamily="34" charset="0"/>
                <a:ea typeface="Times New Roman" panose="02020603050405020304" pitchFamily="18" charset="0"/>
                <a:cs typeface="Calibri" panose="020F0502020204030204" pitchFamily="34" charset="0"/>
              </a:rPr>
              <a:t>Hayır kurumlarına yapılacak bağışlar;</a:t>
            </a:r>
            <a:endParaRPr lang="en-GB" b="1" dirty="0">
              <a:solidFill>
                <a:schemeClr val="bg2">
                  <a:lumMod val="10000"/>
                </a:schemeClr>
              </a:solidFill>
              <a:latin typeface="Calibri" panose="020F0502020204030204" pitchFamily="34" charset="0"/>
              <a:ea typeface="Times New Roman" panose="02020603050405020304" pitchFamily="18" charset="0"/>
              <a:cs typeface="Calibri" panose="020F0502020204030204" pitchFamily="34" charset="0"/>
            </a:endParaRPr>
          </a:p>
          <a:p>
            <a:pPr marL="285750" lvl="0" indent="-285750" algn="just">
              <a:spcAft>
                <a:spcPts val="1000"/>
              </a:spcAft>
              <a:buFont typeface="Arial" panose="020B0604020202020204" pitchFamily="34" charset="0"/>
              <a:buChar char="•"/>
            </a:pPr>
            <a:endParaRPr lang="en-GB" b="1" dirty="0">
              <a:solidFill>
                <a:schemeClr val="bg2">
                  <a:lumMod val="10000"/>
                </a:schemeClr>
              </a:solidFill>
              <a:latin typeface="Calibri" panose="020F0502020204030204" pitchFamily="34" charset="0"/>
              <a:ea typeface="Times New Roman" panose="02020603050405020304" pitchFamily="18" charset="0"/>
              <a:cs typeface="Calibri" panose="020F0502020204030204" pitchFamily="34" charset="0"/>
            </a:endParaRPr>
          </a:p>
        </p:txBody>
      </p:sp>
      <p:sp>
        <p:nvSpPr>
          <p:cNvPr id="12" name="Rectangle 11"/>
          <p:cNvSpPr/>
          <p:nvPr/>
        </p:nvSpPr>
        <p:spPr>
          <a:xfrm>
            <a:off x="4320480" y="1915643"/>
            <a:ext cx="4572000" cy="3534301"/>
          </a:xfrm>
          <a:prstGeom prst="rect">
            <a:avLst/>
          </a:prstGeom>
          <a:noFill/>
        </p:spPr>
        <p:txBody>
          <a:bodyPr>
            <a:spAutoFit/>
          </a:bodyPr>
          <a:lstStyle/>
          <a:p>
            <a:pPr marL="342900" indent="-342900" algn="just">
              <a:spcAft>
                <a:spcPts val="1000"/>
              </a:spcAft>
              <a:buFont typeface="Symbol" panose="05050102010706020507" pitchFamily="18" charset="2"/>
              <a:buChar char=""/>
            </a:pPr>
            <a:r>
              <a:rPr lang="tr-TR" b="1" dirty="0">
                <a:solidFill>
                  <a:schemeClr val="bg2">
                    <a:lumMod val="10000"/>
                  </a:schemeClr>
                </a:solidFill>
                <a:latin typeface="Calibri" panose="020F0502020204030204" pitchFamily="34" charset="0"/>
                <a:ea typeface="Times New Roman" panose="02020603050405020304" pitchFamily="18" charset="0"/>
                <a:cs typeface="Calibri" panose="020F0502020204030204" pitchFamily="34" charset="0"/>
              </a:rPr>
              <a:t>İdeolojik olarak yanlı veya partizan nitelik taşıyan faaliyetler; </a:t>
            </a:r>
            <a:endParaRPr lang="en-GB" b="1" dirty="0">
              <a:solidFill>
                <a:schemeClr val="bg2">
                  <a:lumMod val="10000"/>
                </a:schemeClr>
              </a:solidFill>
              <a:latin typeface="Calibri" panose="020F0502020204030204" pitchFamily="34" charset="0"/>
              <a:ea typeface="Times New Roman" panose="02020603050405020304" pitchFamily="18" charset="0"/>
              <a:cs typeface="Calibri" panose="020F0502020204030204" pitchFamily="34" charset="0"/>
            </a:endParaRPr>
          </a:p>
          <a:p>
            <a:pPr marL="342900" indent="-342900" algn="just">
              <a:spcAft>
                <a:spcPts val="1000"/>
              </a:spcAft>
              <a:buFont typeface="Symbol" panose="05050102010706020507" pitchFamily="18" charset="2"/>
              <a:buChar char=""/>
            </a:pPr>
            <a:r>
              <a:rPr lang="tr-TR" b="1" dirty="0">
                <a:solidFill>
                  <a:schemeClr val="bg2">
                    <a:lumMod val="10000"/>
                  </a:schemeClr>
                </a:solidFill>
                <a:latin typeface="Calibri" panose="020F0502020204030204" pitchFamily="34" charset="0"/>
                <a:ea typeface="Times New Roman" panose="02020603050405020304" pitchFamily="18" charset="0"/>
                <a:cs typeface="Calibri" panose="020F0502020204030204" pitchFamily="34" charset="0"/>
              </a:rPr>
              <a:t>Siyasi partileri destekleyen veya siyasi partilerle bağlantılı faaliyetler;</a:t>
            </a:r>
            <a:endParaRPr lang="en-GB" b="1" dirty="0">
              <a:solidFill>
                <a:schemeClr val="bg2">
                  <a:lumMod val="10000"/>
                </a:schemeClr>
              </a:solidFill>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spcAft>
                <a:spcPts val="1000"/>
              </a:spcAft>
              <a:buFont typeface="Symbol" panose="05050102010706020507" pitchFamily="18" charset="2"/>
              <a:buChar char=""/>
            </a:pPr>
            <a:r>
              <a:rPr lang="tr-TR" b="1" dirty="0" smtClean="0">
                <a:solidFill>
                  <a:schemeClr val="bg2">
                    <a:lumMod val="10000"/>
                  </a:schemeClr>
                </a:solidFill>
                <a:latin typeface="Calibri" panose="020F0502020204030204" pitchFamily="34" charset="0"/>
                <a:ea typeface="Times New Roman" panose="02020603050405020304" pitchFamily="18" charset="0"/>
                <a:cs typeface="Calibri" panose="020F0502020204030204" pitchFamily="34" charset="0"/>
              </a:rPr>
              <a:t>Sadece </a:t>
            </a:r>
            <a:r>
              <a:rPr lang="tr-TR" b="1" dirty="0">
                <a:solidFill>
                  <a:schemeClr val="bg2">
                    <a:lumMod val="10000"/>
                  </a:schemeClr>
                </a:solidFill>
                <a:latin typeface="Calibri" panose="020F0502020204030204" pitchFamily="34" charset="0"/>
                <a:ea typeface="Times New Roman" panose="02020603050405020304" pitchFamily="18" charset="0"/>
                <a:cs typeface="Calibri" panose="020F0502020204030204" pitchFamily="34" charset="0"/>
              </a:rPr>
              <a:t>araştırma ve strateji, plan veya benzeri belgelerin hazırlanmasından müteşekkil faaliyetler;</a:t>
            </a:r>
          </a:p>
          <a:p>
            <a:pPr marL="342900" lvl="0" indent="-342900" algn="just">
              <a:spcAft>
                <a:spcPts val="1000"/>
              </a:spcAft>
              <a:buFont typeface="Symbol" panose="05050102010706020507" pitchFamily="18" charset="2"/>
              <a:buChar char=""/>
            </a:pPr>
            <a:r>
              <a:rPr lang="tr-TR" b="1" dirty="0" smtClean="0">
                <a:solidFill>
                  <a:schemeClr val="bg2">
                    <a:lumMod val="10000"/>
                  </a:schemeClr>
                </a:solidFill>
                <a:latin typeface="Calibri" panose="020F0502020204030204" pitchFamily="34" charset="0"/>
                <a:ea typeface="Times New Roman" panose="02020603050405020304" pitchFamily="18" charset="0"/>
                <a:cs typeface="Calibri" panose="020F0502020204030204" pitchFamily="34" charset="0"/>
              </a:rPr>
              <a:t>Hibe </a:t>
            </a:r>
            <a:r>
              <a:rPr lang="tr-TR" b="1" dirty="0">
                <a:solidFill>
                  <a:schemeClr val="bg2">
                    <a:lumMod val="10000"/>
                  </a:schemeClr>
                </a:solidFill>
                <a:latin typeface="Calibri" panose="020F0502020204030204" pitchFamily="34" charset="0"/>
                <a:ea typeface="Times New Roman" panose="02020603050405020304" pitchFamily="18" charset="0"/>
                <a:cs typeface="Calibri" panose="020F0502020204030204" pitchFamily="34" charset="0"/>
              </a:rPr>
              <a:t>elde etmeye yönelik faaliyetler (yani verilen hibenin başka kurum veya kendi işletmelerini kurma aşamasında olanlar gibi başka kişilere daha fazla hibe (finansal veya ayni) veya kredi sağlamak için kullanılması);</a:t>
            </a:r>
          </a:p>
          <a:p>
            <a:pPr marL="342900" lvl="0" indent="-342900" algn="just">
              <a:spcAft>
                <a:spcPts val="1000"/>
              </a:spcAft>
              <a:buFont typeface="Symbol" panose="05050102010706020507" pitchFamily="18" charset="2"/>
              <a:buChar char=""/>
            </a:pPr>
            <a:r>
              <a:rPr lang="tr-TR" b="1" dirty="0" smtClean="0">
                <a:solidFill>
                  <a:schemeClr val="bg2">
                    <a:lumMod val="10000"/>
                  </a:schemeClr>
                </a:solidFill>
                <a:latin typeface="Calibri" panose="020F0502020204030204" pitchFamily="34" charset="0"/>
                <a:ea typeface="Times New Roman" panose="02020603050405020304" pitchFamily="18" charset="0"/>
                <a:cs typeface="Calibri" panose="020F0502020204030204" pitchFamily="34" charset="0"/>
              </a:rPr>
              <a:t>Altyapı </a:t>
            </a:r>
            <a:r>
              <a:rPr lang="tr-TR" b="1" dirty="0">
                <a:solidFill>
                  <a:schemeClr val="bg2">
                    <a:lumMod val="10000"/>
                  </a:schemeClr>
                </a:solidFill>
                <a:latin typeface="Calibri" panose="020F0502020204030204" pitchFamily="34" charset="0"/>
                <a:ea typeface="Times New Roman" panose="02020603050405020304" pitchFamily="18" charset="0"/>
                <a:cs typeface="Calibri" panose="020F0502020204030204" pitchFamily="34" charset="0"/>
              </a:rPr>
              <a:t>projeleri.</a:t>
            </a:r>
          </a:p>
          <a:p>
            <a:pPr lvl="0" algn="just">
              <a:spcAft>
                <a:spcPts val="1000"/>
              </a:spcAft>
            </a:pPr>
            <a:endParaRPr lang="en-GB" b="1" dirty="0">
              <a:solidFill>
                <a:schemeClr val="tx1"/>
              </a:solidFill>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23559882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120620" y="1801671"/>
            <a:ext cx="8917054" cy="3201253"/>
          </a:xfrm>
          <a:prstGeom prst="roundRect">
            <a:avLst>
              <a:gd name="adj" fmla="val 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p:txBody>
          <a:bodyPr/>
          <a:lstStyle/>
          <a:p>
            <a:r>
              <a:rPr lang="tr-TR" dirty="0" smtClean="0"/>
              <a:t>Uygun Olmayan</a:t>
            </a:r>
            <a:r>
              <a:rPr lang="en-GB" dirty="0" smtClean="0"/>
              <a:t> Sekt</a:t>
            </a:r>
            <a:r>
              <a:rPr lang="tr-TR" dirty="0" smtClean="0"/>
              <a:t>örler</a:t>
            </a:r>
            <a:endParaRPr lang="en-GB" dirty="0"/>
          </a:p>
        </p:txBody>
      </p:sp>
      <p:sp>
        <p:nvSpPr>
          <p:cNvPr id="10" name="Rectangle 9"/>
          <p:cNvSpPr/>
          <p:nvPr/>
        </p:nvSpPr>
        <p:spPr>
          <a:xfrm>
            <a:off x="120620" y="1915643"/>
            <a:ext cx="4199860" cy="2929007"/>
          </a:xfrm>
          <a:prstGeom prst="rect">
            <a:avLst/>
          </a:prstGeom>
          <a:noFill/>
          <a:ln>
            <a:noFill/>
          </a:ln>
        </p:spPr>
        <p:txBody>
          <a:bodyPr wrap="square">
            <a:spAutoFit/>
          </a:bodyPr>
          <a:lstStyle/>
          <a:p>
            <a:pPr marL="342900" indent="-342900" algn="just">
              <a:spcAft>
                <a:spcPts val="1000"/>
              </a:spcAft>
              <a:buFont typeface="Symbol" panose="05050102010706020507" pitchFamily="18" charset="2"/>
              <a:buChar char=""/>
            </a:pPr>
            <a:r>
              <a:rPr lang="tr-TR" b="1" dirty="0" smtClean="0">
                <a:solidFill>
                  <a:schemeClr val="bg2">
                    <a:lumMod val="10000"/>
                  </a:schemeClr>
                </a:solidFill>
                <a:latin typeface="Calibri" panose="020F0502020204030204" pitchFamily="34" charset="0"/>
                <a:ea typeface="Times New Roman" panose="02020603050405020304" pitchFamily="18" charset="0"/>
                <a:cs typeface="Calibri" panose="020F0502020204030204" pitchFamily="34" charset="0"/>
              </a:rPr>
              <a:t>Elektrik </a:t>
            </a:r>
            <a:r>
              <a:rPr lang="tr-TR" b="1" dirty="0">
                <a:solidFill>
                  <a:schemeClr val="bg2">
                    <a:lumMod val="10000"/>
                  </a:schemeClr>
                </a:solidFill>
                <a:latin typeface="Calibri" panose="020F0502020204030204" pitchFamily="34" charset="0"/>
                <a:ea typeface="Times New Roman" panose="02020603050405020304" pitchFamily="18" charset="0"/>
                <a:cs typeface="Calibri" panose="020F0502020204030204" pitchFamily="34" charset="0"/>
              </a:rPr>
              <a:t>ve doğal gaz üretimi ve dağıtımı;</a:t>
            </a:r>
          </a:p>
          <a:p>
            <a:pPr marL="342900" indent="-342900" algn="just">
              <a:spcAft>
                <a:spcPts val="1000"/>
              </a:spcAft>
              <a:buFont typeface="Symbol" panose="05050102010706020507" pitchFamily="18" charset="2"/>
              <a:buChar char=""/>
            </a:pPr>
            <a:r>
              <a:rPr lang="tr-TR" b="1" dirty="0" smtClean="0">
                <a:solidFill>
                  <a:schemeClr val="bg2">
                    <a:lumMod val="10000"/>
                  </a:schemeClr>
                </a:solidFill>
                <a:latin typeface="Calibri" panose="020F0502020204030204" pitchFamily="34" charset="0"/>
                <a:ea typeface="Times New Roman" panose="02020603050405020304" pitchFamily="18" charset="0"/>
                <a:cs typeface="Calibri" panose="020F0502020204030204" pitchFamily="34" charset="0"/>
              </a:rPr>
              <a:t>Çelik </a:t>
            </a:r>
            <a:r>
              <a:rPr lang="tr-TR" b="1" dirty="0">
                <a:solidFill>
                  <a:schemeClr val="bg2">
                    <a:lumMod val="10000"/>
                  </a:schemeClr>
                </a:solidFill>
                <a:latin typeface="Calibri" panose="020F0502020204030204" pitchFamily="34" charset="0"/>
                <a:ea typeface="Times New Roman" panose="02020603050405020304" pitchFamily="18" charset="0"/>
                <a:cs typeface="Calibri" panose="020F0502020204030204" pitchFamily="34" charset="0"/>
              </a:rPr>
              <a:t>ve kömür sanayii;</a:t>
            </a:r>
          </a:p>
          <a:p>
            <a:pPr marL="342900" indent="-342900" algn="just">
              <a:spcAft>
                <a:spcPts val="1000"/>
              </a:spcAft>
              <a:buFont typeface="Symbol" panose="05050102010706020507" pitchFamily="18" charset="2"/>
              <a:buChar char=""/>
            </a:pPr>
            <a:r>
              <a:rPr lang="tr-TR" b="1" dirty="0" smtClean="0">
                <a:solidFill>
                  <a:schemeClr val="bg2">
                    <a:lumMod val="10000"/>
                  </a:schemeClr>
                </a:solidFill>
                <a:latin typeface="Calibri" panose="020F0502020204030204" pitchFamily="34" charset="0"/>
                <a:ea typeface="Times New Roman" panose="02020603050405020304" pitchFamily="18" charset="0"/>
                <a:cs typeface="Calibri" panose="020F0502020204030204" pitchFamily="34" charset="0"/>
              </a:rPr>
              <a:t>Silah </a:t>
            </a:r>
            <a:r>
              <a:rPr lang="tr-TR" b="1" dirty="0">
                <a:solidFill>
                  <a:schemeClr val="bg2">
                    <a:lumMod val="10000"/>
                  </a:schemeClr>
                </a:solidFill>
                <a:latin typeface="Calibri" panose="020F0502020204030204" pitchFamily="34" charset="0"/>
                <a:ea typeface="Times New Roman" panose="02020603050405020304" pitchFamily="18" charset="0"/>
                <a:cs typeface="Calibri" panose="020F0502020204030204" pitchFamily="34" charset="0"/>
              </a:rPr>
              <a:t>imalatı veya ticareti;</a:t>
            </a:r>
          </a:p>
          <a:p>
            <a:pPr marL="342900" indent="-342900" algn="just">
              <a:spcAft>
                <a:spcPts val="1000"/>
              </a:spcAft>
              <a:buFont typeface="Symbol" panose="05050102010706020507" pitchFamily="18" charset="2"/>
              <a:buChar char=""/>
            </a:pPr>
            <a:r>
              <a:rPr lang="tr-TR" b="1" dirty="0" smtClean="0">
                <a:solidFill>
                  <a:schemeClr val="bg2">
                    <a:lumMod val="10000"/>
                  </a:schemeClr>
                </a:solidFill>
                <a:latin typeface="Calibri" panose="020F0502020204030204" pitchFamily="34" charset="0"/>
                <a:ea typeface="Times New Roman" panose="02020603050405020304" pitchFamily="18" charset="0"/>
                <a:cs typeface="Calibri" panose="020F0502020204030204" pitchFamily="34" charset="0"/>
              </a:rPr>
              <a:t>Tütün </a:t>
            </a:r>
            <a:r>
              <a:rPr lang="tr-TR" b="1" dirty="0">
                <a:solidFill>
                  <a:schemeClr val="bg2">
                    <a:lumMod val="10000"/>
                  </a:schemeClr>
                </a:solidFill>
                <a:latin typeface="Calibri" panose="020F0502020204030204" pitchFamily="34" charset="0"/>
                <a:ea typeface="Times New Roman" panose="02020603050405020304" pitchFamily="18" charset="0"/>
                <a:cs typeface="Calibri" panose="020F0502020204030204" pitchFamily="34" charset="0"/>
              </a:rPr>
              <a:t>ve tütün ürünleri imalatı;</a:t>
            </a:r>
          </a:p>
          <a:p>
            <a:pPr marL="342900" indent="-342900" algn="just">
              <a:spcAft>
                <a:spcPts val="1000"/>
              </a:spcAft>
              <a:buFont typeface="Symbol" panose="05050102010706020507" pitchFamily="18" charset="2"/>
              <a:buChar char=""/>
            </a:pPr>
            <a:r>
              <a:rPr lang="tr-TR" b="1" dirty="0" smtClean="0">
                <a:solidFill>
                  <a:schemeClr val="bg2">
                    <a:lumMod val="10000"/>
                  </a:schemeClr>
                </a:solidFill>
                <a:latin typeface="Calibri" panose="020F0502020204030204" pitchFamily="34" charset="0"/>
                <a:ea typeface="Times New Roman" panose="02020603050405020304" pitchFamily="18" charset="0"/>
                <a:cs typeface="Calibri" panose="020F0502020204030204" pitchFamily="34" charset="0"/>
              </a:rPr>
              <a:t>Alkol </a:t>
            </a:r>
            <a:r>
              <a:rPr lang="tr-TR" b="1" dirty="0">
                <a:solidFill>
                  <a:schemeClr val="bg2">
                    <a:lumMod val="10000"/>
                  </a:schemeClr>
                </a:solidFill>
                <a:latin typeface="Calibri" panose="020F0502020204030204" pitchFamily="34" charset="0"/>
                <a:ea typeface="Times New Roman" panose="02020603050405020304" pitchFamily="18" charset="0"/>
                <a:cs typeface="Calibri" panose="020F0502020204030204" pitchFamily="34" charset="0"/>
              </a:rPr>
              <a:t>içeren içeceklerin üretimi;</a:t>
            </a:r>
          </a:p>
          <a:p>
            <a:pPr marL="342900" indent="-342900" algn="just">
              <a:spcAft>
                <a:spcPts val="1000"/>
              </a:spcAft>
              <a:buFont typeface="Symbol" panose="05050102010706020507" pitchFamily="18" charset="2"/>
              <a:buChar char=""/>
            </a:pPr>
            <a:r>
              <a:rPr lang="tr-TR" b="1" dirty="0" smtClean="0">
                <a:solidFill>
                  <a:schemeClr val="bg2">
                    <a:lumMod val="10000"/>
                  </a:schemeClr>
                </a:solidFill>
                <a:latin typeface="Calibri" panose="020F0502020204030204" pitchFamily="34" charset="0"/>
                <a:ea typeface="Times New Roman" panose="02020603050405020304" pitchFamily="18" charset="0"/>
                <a:cs typeface="Calibri" panose="020F0502020204030204" pitchFamily="34" charset="0"/>
              </a:rPr>
              <a:t>Kumar </a:t>
            </a:r>
            <a:r>
              <a:rPr lang="tr-TR" b="1" dirty="0">
                <a:solidFill>
                  <a:schemeClr val="bg2">
                    <a:lumMod val="10000"/>
                  </a:schemeClr>
                </a:solidFill>
                <a:latin typeface="Calibri" panose="020F0502020204030204" pitchFamily="34" charset="0"/>
                <a:ea typeface="Times New Roman" panose="02020603050405020304" pitchFamily="18" charset="0"/>
                <a:cs typeface="Calibri" panose="020F0502020204030204" pitchFamily="34" charset="0"/>
              </a:rPr>
              <a:t>sektöründe faaliyet gösteren diğer kuruluşların işletilmesi;</a:t>
            </a:r>
          </a:p>
          <a:p>
            <a:pPr marL="342900" indent="-342900" algn="just">
              <a:spcAft>
                <a:spcPts val="1000"/>
              </a:spcAft>
              <a:buFont typeface="Symbol" panose="05050102010706020507" pitchFamily="18" charset="2"/>
              <a:buChar char=""/>
            </a:pPr>
            <a:r>
              <a:rPr lang="tr-TR" b="1" dirty="0" smtClean="0">
                <a:solidFill>
                  <a:schemeClr val="bg2">
                    <a:lumMod val="10000"/>
                  </a:schemeClr>
                </a:solidFill>
                <a:latin typeface="Calibri" panose="020F0502020204030204" pitchFamily="34" charset="0"/>
                <a:ea typeface="Times New Roman" panose="02020603050405020304" pitchFamily="18" charset="0"/>
                <a:cs typeface="Calibri" panose="020F0502020204030204" pitchFamily="34" charset="0"/>
              </a:rPr>
              <a:t>Bankacılık</a:t>
            </a:r>
            <a:r>
              <a:rPr lang="tr-TR" b="1" dirty="0">
                <a:solidFill>
                  <a:schemeClr val="bg2">
                    <a:lumMod val="10000"/>
                  </a:schemeClr>
                </a:solidFill>
                <a:latin typeface="Calibri" panose="020F0502020204030204" pitchFamily="34" charset="0"/>
                <a:ea typeface="Times New Roman" panose="02020603050405020304" pitchFamily="18" charset="0"/>
                <a:cs typeface="Calibri" panose="020F0502020204030204" pitchFamily="34" charset="0"/>
              </a:rPr>
              <a:t>, sigortacılık ve finans hizmetleri;</a:t>
            </a:r>
          </a:p>
          <a:p>
            <a:pPr algn="just">
              <a:spcAft>
                <a:spcPts val="1000"/>
              </a:spcAft>
            </a:pPr>
            <a:r>
              <a:rPr lang="tr-TR" b="1" dirty="0" smtClean="0">
                <a:solidFill>
                  <a:schemeClr val="bg2">
                    <a:lumMod val="10000"/>
                  </a:schemeClr>
                </a:solidFill>
                <a:latin typeface="Calibri" panose="020F0502020204030204" pitchFamily="34" charset="0"/>
                <a:ea typeface="Times New Roman" panose="02020603050405020304" pitchFamily="18" charset="0"/>
                <a:cs typeface="Calibri" panose="020F0502020204030204" pitchFamily="34" charset="0"/>
              </a:rPr>
              <a:t>	</a:t>
            </a:r>
            <a:endParaRPr lang="en-GB" b="1" dirty="0">
              <a:solidFill>
                <a:schemeClr val="bg2">
                  <a:lumMod val="10000"/>
                </a:schemeClr>
              </a:solidFill>
              <a:latin typeface="Calibri" panose="020F0502020204030204" pitchFamily="34" charset="0"/>
              <a:ea typeface="Times New Roman" panose="02020603050405020304" pitchFamily="18" charset="0"/>
              <a:cs typeface="Calibri" panose="020F0502020204030204" pitchFamily="34" charset="0"/>
            </a:endParaRPr>
          </a:p>
        </p:txBody>
      </p:sp>
      <p:sp>
        <p:nvSpPr>
          <p:cNvPr id="12" name="Rectangle 11"/>
          <p:cNvSpPr/>
          <p:nvPr/>
        </p:nvSpPr>
        <p:spPr>
          <a:xfrm>
            <a:off x="4320480" y="1915643"/>
            <a:ext cx="4572000" cy="1985159"/>
          </a:xfrm>
          <a:prstGeom prst="rect">
            <a:avLst/>
          </a:prstGeom>
          <a:noFill/>
        </p:spPr>
        <p:txBody>
          <a:bodyPr>
            <a:spAutoFit/>
          </a:bodyPr>
          <a:lstStyle/>
          <a:p>
            <a:pPr marL="342900" indent="-342900" algn="just">
              <a:spcAft>
                <a:spcPts val="1000"/>
              </a:spcAft>
              <a:buFont typeface="Symbol" panose="05050102010706020507" pitchFamily="18" charset="2"/>
              <a:buChar char=""/>
            </a:pPr>
            <a:r>
              <a:rPr lang="tr-TR" b="1" dirty="0">
                <a:solidFill>
                  <a:schemeClr val="bg2">
                    <a:lumMod val="10000"/>
                  </a:schemeClr>
                </a:solidFill>
                <a:latin typeface="Calibri" panose="020F0502020204030204" pitchFamily="34" charset="0"/>
                <a:ea typeface="Times New Roman" panose="02020603050405020304" pitchFamily="18" charset="0"/>
                <a:cs typeface="Calibri" panose="020F0502020204030204" pitchFamily="34" charset="0"/>
              </a:rPr>
              <a:t>Döviz ve finansal spekülasyon içeren faaliyetler; menkul kıymetler yatırımı;</a:t>
            </a:r>
          </a:p>
          <a:p>
            <a:pPr marL="342900" indent="-342900" algn="just">
              <a:spcAft>
                <a:spcPts val="1000"/>
              </a:spcAft>
              <a:buFont typeface="Symbol" panose="05050102010706020507" pitchFamily="18" charset="2"/>
              <a:buChar char=""/>
            </a:pPr>
            <a:r>
              <a:rPr lang="tr-TR" b="1" dirty="0" smtClean="0">
                <a:solidFill>
                  <a:schemeClr val="bg2">
                    <a:lumMod val="10000"/>
                  </a:schemeClr>
                </a:solidFill>
                <a:latin typeface="Calibri" panose="020F0502020204030204" pitchFamily="34" charset="0"/>
                <a:ea typeface="Times New Roman" panose="02020603050405020304" pitchFamily="18" charset="0"/>
                <a:cs typeface="Calibri" panose="020F0502020204030204" pitchFamily="34" charset="0"/>
              </a:rPr>
              <a:t>Gayrimenkul </a:t>
            </a:r>
            <a:r>
              <a:rPr lang="tr-TR" b="1" dirty="0">
                <a:solidFill>
                  <a:schemeClr val="bg2">
                    <a:lumMod val="10000"/>
                  </a:schemeClr>
                </a:solidFill>
                <a:latin typeface="Calibri" panose="020F0502020204030204" pitchFamily="34" charset="0"/>
                <a:ea typeface="Times New Roman" panose="02020603050405020304" pitchFamily="18" charset="0"/>
                <a:cs typeface="Calibri" panose="020F0502020204030204" pitchFamily="34" charset="0"/>
              </a:rPr>
              <a:t>yatırımları.</a:t>
            </a:r>
          </a:p>
          <a:p>
            <a:pPr marL="342900" indent="-342900" algn="just">
              <a:spcAft>
                <a:spcPts val="1000"/>
              </a:spcAft>
              <a:buFont typeface="Symbol" panose="05050102010706020507" pitchFamily="18" charset="2"/>
              <a:buChar char=""/>
            </a:pPr>
            <a:r>
              <a:rPr lang="tr-TR" b="1" dirty="0">
                <a:solidFill>
                  <a:schemeClr val="bg2">
                    <a:lumMod val="10000"/>
                  </a:schemeClr>
                </a:solidFill>
                <a:latin typeface="Calibri" panose="020F0502020204030204" pitchFamily="34" charset="0"/>
                <a:ea typeface="Times New Roman" panose="02020603050405020304" pitchFamily="18" charset="0"/>
                <a:cs typeface="Calibri" panose="020F0502020204030204" pitchFamily="34" charset="0"/>
              </a:rPr>
              <a:t>İnsan sağlığına ve çevresel refaha zararlı olduğu değerlendirilen ürün veya hizmetleri sunmayı amaçlayan iş modelleri/planları kabul edilmeyecektir.</a:t>
            </a:r>
          </a:p>
          <a:p>
            <a:pPr marL="285750" lvl="0" indent="-285750" algn="just">
              <a:spcAft>
                <a:spcPts val="1000"/>
              </a:spcAft>
              <a:buFont typeface="Arial" panose="020B0604020202020204" pitchFamily="34" charset="0"/>
              <a:buChar char="•"/>
            </a:pPr>
            <a:endParaRPr lang="en-GB" b="1" dirty="0">
              <a:solidFill>
                <a:schemeClr val="bg2">
                  <a:lumMod val="10000"/>
                </a:schemeClr>
              </a:solidFill>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12821112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427" y="952342"/>
            <a:ext cx="8370931" cy="758487"/>
          </a:xfrm>
        </p:spPr>
        <p:txBody>
          <a:bodyPr/>
          <a:lstStyle/>
          <a:p>
            <a:r>
              <a:rPr lang="tr-TR" dirty="0" smtClean="0"/>
              <a:t>Harcamaların Uygunluğu-Genel Prensipler</a:t>
            </a:r>
            <a:endParaRPr lang="en-GB" dirty="0"/>
          </a:p>
        </p:txBody>
      </p:sp>
      <p:sp>
        <p:nvSpPr>
          <p:cNvPr id="3" name="Rectangle 2"/>
          <p:cNvSpPr/>
          <p:nvPr/>
        </p:nvSpPr>
        <p:spPr>
          <a:xfrm>
            <a:off x="530772" y="1944058"/>
            <a:ext cx="8260586" cy="3808735"/>
          </a:xfrm>
          <a:prstGeom prst="rect">
            <a:avLst/>
          </a:prstGeom>
        </p:spPr>
        <p:txBody>
          <a:bodyPr wrap="square">
            <a:spAutoFit/>
          </a:bodyPr>
          <a:lstStyle/>
          <a:p>
            <a:pPr marL="1143000" lvl="2" indent="-228600" algn="just">
              <a:spcBef>
                <a:spcPts val="600"/>
              </a:spcBef>
              <a:spcAft>
                <a:spcPts val="300"/>
              </a:spcAft>
              <a:buFont typeface="+mj-lt"/>
              <a:buAutoNum type="arabicPeriod"/>
            </a:pPr>
            <a:r>
              <a:rPr lang="tr-TR" sz="2400" b="1" dirty="0">
                <a:solidFill>
                  <a:srgbClr val="3E3B3B"/>
                </a:solidFill>
                <a:latin typeface="Calibri" panose="020F0502020204030204" pitchFamily="34" charset="0"/>
                <a:ea typeface="MS Gothic" panose="020B0609070205080204" pitchFamily="49" charset="-128"/>
                <a:cs typeface="Times New Roman" panose="02020603050405020304" pitchFamily="18" charset="0"/>
              </a:rPr>
              <a:t>Genel kriterler</a:t>
            </a:r>
            <a:endParaRPr lang="en-GB" sz="2400" b="1" dirty="0">
              <a:solidFill>
                <a:srgbClr val="3E3B3B"/>
              </a:solidFill>
              <a:latin typeface="Calibri" panose="020F0502020204030204" pitchFamily="34" charset="0"/>
              <a:ea typeface="MS Gothic" panose="020B0609070205080204" pitchFamily="49" charset="-128"/>
              <a:cs typeface="Times New Roman" panose="02020603050405020304" pitchFamily="18" charset="0"/>
            </a:endParaRPr>
          </a:p>
          <a:p>
            <a:pPr algn="just">
              <a:spcAft>
                <a:spcPts val="600"/>
              </a:spcAft>
            </a:pPr>
            <a:r>
              <a:rPr lang="tr-TR" sz="2000" dirty="0">
                <a:solidFill>
                  <a:srgbClr val="3E3B3B"/>
                </a:solidFill>
                <a:latin typeface="Calibri" panose="020F0502020204030204" pitchFamily="34" charset="0"/>
                <a:ea typeface="Calibri" panose="020F0502020204030204" pitchFamily="34" charset="0"/>
                <a:cs typeface="Arial" panose="020B0604020202020204" pitchFamily="34" charset="0"/>
              </a:rPr>
              <a:t>ICMPD’nin bu teklif çağrısı kapsamında sunacağı katkılar aşağıdaki biçim(ler)de olacaktır:</a:t>
            </a:r>
            <a:endParaRPr lang="en-GB" sz="2000" dirty="0">
              <a:solidFill>
                <a:srgbClr val="3E3B3B"/>
              </a:solidFill>
              <a:latin typeface="Calibri" panose="020F0502020204030204" pitchFamily="34" charset="0"/>
              <a:ea typeface="Calibri" panose="020F0502020204030204" pitchFamily="34" charset="0"/>
              <a:cs typeface="Arial" panose="020B0604020202020204" pitchFamily="34" charset="0"/>
            </a:endParaRPr>
          </a:p>
          <a:p>
            <a:pPr marL="342900" lvl="0" indent="-342900" algn="just">
              <a:spcAft>
                <a:spcPts val="600"/>
              </a:spcAft>
              <a:buFont typeface="Calibri" panose="020F0502020204030204" pitchFamily="34" charset="0"/>
              <a:buChar char="-"/>
            </a:pPr>
            <a:r>
              <a:rPr lang="tr-TR" sz="2000" dirty="0">
                <a:solidFill>
                  <a:srgbClr val="3E3B3B"/>
                </a:solidFill>
                <a:latin typeface="Calibri" panose="020F0502020204030204" pitchFamily="34" charset="0"/>
                <a:ea typeface="Calibri" panose="020F0502020204030204" pitchFamily="34" charset="0"/>
                <a:cs typeface="Arial" panose="020B0604020202020204" pitchFamily="34" charset="0"/>
              </a:rPr>
              <a:t>Önceden net biçimde belirlenmiş belirli uygun harcama kategorilerini kapsayan götürü bedel üzerinden uygun harcamaların geri ödenmesi.</a:t>
            </a:r>
            <a:endParaRPr lang="en-GB" sz="2000" dirty="0">
              <a:solidFill>
                <a:srgbClr val="3E3B3B"/>
              </a:solidFill>
              <a:latin typeface="Calibri" panose="020F0502020204030204" pitchFamily="34" charset="0"/>
              <a:ea typeface="Calibri" panose="020F0502020204030204" pitchFamily="34" charset="0"/>
              <a:cs typeface="Arial" panose="020B0604020202020204" pitchFamily="34" charset="0"/>
            </a:endParaRPr>
          </a:p>
          <a:p>
            <a:pPr algn="just">
              <a:spcAft>
                <a:spcPts val="600"/>
              </a:spcAft>
            </a:pPr>
            <a:r>
              <a:rPr lang="tr-TR" sz="2000" dirty="0">
                <a:solidFill>
                  <a:srgbClr val="3E3B3B"/>
                </a:solidFill>
                <a:latin typeface="Calibri" panose="020F0502020204030204" pitchFamily="34" charset="0"/>
                <a:ea typeface="Calibri" panose="020F0502020204030204" pitchFamily="34" charset="0"/>
                <a:cs typeface="Arial" panose="020B0604020202020204" pitchFamily="34" charset="0"/>
              </a:rPr>
              <a:t>Başvuran, götürü bedel ödemesi için bütçede </a:t>
            </a:r>
            <a:r>
              <a:rPr lang="tr-TR" sz="2000" dirty="0" smtClean="0">
                <a:solidFill>
                  <a:srgbClr val="3E3B3B"/>
                </a:solidFill>
                <a:latin typeface="Calibri" panose="020F0502020204030204" pitchFamily="34" charset="0"/>
                <a:ea typeface="Calibri" panose="020F0502020204030204" pitchFamily="34" charset="0"/>
                <a:cs typeface="Arial" panose="020B0604020202020204" pitchFamily="34" charset="0"/>
              </a:rPr>
              <a:t>(Ek </a:t>
            </a:r>
            <a:r>
              <a:rPr lang="tr-TR" sz="2000" dirty="0">
                <a:solidFill>
                  <a:srgbClr val="3E3B3B"/>
                </a:solidFill>
                <a:latin typeface="Calibri" panose="020F0502020204030204" pitchFamily="34" charset="0"/>
                <a:ea typeface="Calibri" panose="020F0502020204030204" pitchFamily="34" charset="0"/>
                <a:cs typeface="Arial" panose="020B0604020202020204" pitchFamily="34" charset="0"/>
              </a:rPr>
              <a:t>B) yer alan gerekçenin nitelik açısından yeterli olmasını sağlamalıdır. Değerlendirme komitesinin gerekçeden memnun kalmaması durumunda, komite sadece bu sebepten ötürü başvuruyu reddedebilir.</a:t>
            </a:r>
            <a:endParaRPr lang="en-GB" sz="2000" dirty="0">
              <a:solidFill>
                <a:srgbClr val="3E3B3B"/>
              </a:solidFill>
              <a:latin typeface="Calibri" panose="020F0502020204030204" pitchFamily="34" charset="0"/>
              <a:ea typeface="Calibri" panose="020F0502020204030204" pitchFamily="34" charset="0"/>
              <a:cs typeface="Arial" panose="020B0604020202020204" pitchFamily="34" charset="0"/>
            </a:endParaRPr>
          </a:p>
          <a:p>
            <a:pPr algn="just">
              <a:spcAft>
                <a:spcPts val="600"/>
              </a:spcAft>
            </a:pPr>
            <a:r>
              <a:rPr lang="tr-TR" sz="2000" dirty="0">
                <a:solidFill>
                  <a:srgbClr val="3E3B3B"/>
                </a:solidFill>
                <a:latin typeface="Calibri" panose="020F0502020204030204" pitchFamily="34" charset="0"/>
                <a:ea typeface="Calibri" panose="020F0502020204030204" pitchFamily="34" charset="0"/>
                <a:cs typeface="Arial" panose="020B0604020202020204" pitchFamily="34" charset="0"/>
              </a:rPr>
              <a:t>ICMPD’nin katkısı özellikle işletmenin tescil maliyetleri ile yeni istihdam edilen personelin maliyetlerine ayrılmıştır</a:t>
            </a:r>
            <a:r>
              <a:rPr lang="tr-TR" sz="2000" dirty="0" smtClean="0">
                <a:solidFill>
                  <a:srgbClr val="3E3B3B"/>
                </a:solidFill>
                <a:latin typeface="Calibri" panose="020F0502020204030204" pitchFamily="34" charset="0"/>
                <a:ea typeface="Calibri" panose="020F0502020204030204" pitchFamily="34" charset="0"/>
                <a:cs typeface="Arial" panose="020B0604020202020204" pitchFamily="34" charset="0"/>
              </a:rPr>
              <a:t>.</a:t>
            </a:r>
            <a:endParaRPr lang="en-GB" sz="2000" dirty="0">
              <a:solidFill>
                <a:srgbClr val="3E3B3B"/>
              </a:solidFill>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0588551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22027" y="955708"/>
            <a:ext cx="8370931" cy="758487"/>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2400" b="1" i="0" u="none" strike="noStrike" cap="none">
                <a:solidFill>
                  <a:srgbClr val="53504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2000" b="1"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000" b="1"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000" b="1"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000" b="1"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000" b="1"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000" b="1"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000" b="1"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000" b="1" i="0" u="none" strike="noStrike" cap="none">
                <a:solidFill>
                  <a:srgbClr val="000000"/>
                </a:solidFill>
                <a:latin typeface="Arial"/>
                <a:ea typeface="Arial"/>
                <a:cs typeface="Arial"/>
                <a:sym typeface="Arial"/>
              </a:defRPr>
            </a:lvl9pPr>
          </a:lstStyle>
          <a:p>
            <a:r>
              <a:rPr lang="tr-TR" dirty="0" smtClean="0"/>
              <a:t>Maliyetlerin Uygunluğu</a:t>
            </a:r>
            <a:endParaRPr lang="en-GB" dirty="0"/>
          </a:p>
        </p:txBody>
      </p:sp>
      <p:sp>
        <p:nvSpPr>
          <p:cNvPr id="10" name="Rectangle 9"/>
          <p:cNvSpPr/>
          <p:nvPr/>
        </p:nvSpPr>
        <p:spPr>
          <a:xfrm>
            <a:off x="667406" y="1904828"/>
            <a:ext cx="8087711" cy="4555093"/>
          </a:xfrm>
          <a:prstGeom prst="rect">
            <a:avLst/>
          </a:prstGeom>
        </p:spPr>
        <p:txBody>
          <a:bodyPr wrap="square">
            <a:spAutoFit/>
          </a:bodyPr>
          <a:lstStyle/>
          <a:p>
            <a:pPr algn="just">
              <a:spcAft>
                <a:spcPts val="600"/>
              </a:spcAft>
            </a:pPr>
            <a:r>
              <a:rPr lang="tr-TR" sz="1800" dirty="0">
                <a:solidFill>
                  <a:srgbClr val="3E3B3B"/>
                </a:solidFill>
                <a:latin typeface="Calibri" panose="020F0502020204030204" pitchFamily="34" charset="0"/>
                <a:ea typeface="Calibri" panose="020F0502020204030204" pitchFamily="34" charset="0"/>
                <a:cs typeface="Arial" panose="020B0604020202020204" pitchFamily="34" charset="0"/>
              </a:rPr>
              <a:t>Hibe tutarının geri ödemesi 2 taksit hâlinde yapılacaktır:</a:t>
            </a:r>
            <a:endParaRPr lang="en-GB" sz="1800" dirty="0">
              <a:solidFill>
                <a:srgbClr val="3E3B3B"/>
              </a:solidFill>
              <a:latin typeface="Calibri" panose="020F0502020204030204" pitchFamily="34" charset="0"/>
              <a:ea typeface="Calibri" panose="020F0502020204030204" pitchFamily="34" charset="0"/>
              <a:cs typeface="Arial" panose="020B0604020202020204" pitchFamily="34" charset="0"/>
            </a:endParaRPr>
          </a:p>
          <a:p>
            <a:pPr marL="342900" lvl="0" indent="-342900" algn="just">
              <a:spcAft>
                <a:spcPts val="600"/>
              </a:spcAft>
              <a:buFont typeface="Symbol" panose="05050102010706020507" pitchFamily="18" charset="2"/>
              <a:buChar char=""/>
            </a:pPr>
            <a:r>
              <a:rPr lang="tr-TR" sz="1800" dirty="0">
                <a:solidFill>
                  <a:srgbClr val="3E3B3B"/>
                </a:solidFill>
                <a:latin typeface="Calibri" panose="020F0502020204030204" pitchFamily="34" charset="0"/>
                <a:ea typeface="Calibri" panose="020F0502020204030204" pitchFamily="34" charset="0"/>
                <a:cs typeface="Arial" panose="020B0604020202020204" pitchFamily="34" charset="0"/>
              </a:rPr>
              <a:t>Birinci çıktının sunulmasından sonra birinci taksit ödemesi, yani ICMPD’ye resmi işletme kaydı, resmi işletme evrakları, sicil evraklarının (ilgili odaya yapılacak işletme kaydına ilişkin belgeler, vergi dairesine kayıt yaptırıldığına dair evraklar ve kanunun gerekli görmesi durumunda çalışma izni belgeleri) verilmesinden sonra azami 1500 Avro’luk ödeme. </a:t>
            </a:r>
            <a:endParaRPr lang="en-GB" sz="1800" dirty="0">
              <a:solidFill>
                <a:srgbClr val="3E3B3B"/>
              </a:solidFill>
              <a:latin typeface="Calibri" panose="020F0502020204030204" pitchFamily="34" charset="0"/>
              <a:ea typeface="Calibri" panose="020F0502020204030204" pitchFamily="34" charset="0"/>
              <a:cs typeface="Arial" panose="020B0604020202020204" pitchFamily="34" charset="0"/>
            </a:endParaRPr>
          </a:p>
          <a:p>
            <a:pPr marL="342900" lvl="0" indent="-342900" algn="just">
              <a:spcAft>
                <a:spcPts val="600"/>
              </a:spcAft>
              <a:buFont typeface="Symbol" panose="05050102010706020507" pitchFamily="18" charset="2"/>
              <a:buChar char=""/>
            </a:pPr>
            <a:r>
              <a:rPr lang="tr-TR" sz="1800" dirty="0">
                <a:solidFill>
                  <a:srgbClr val="3E3B3B"/>
                </a:solidFill>
                <a:latin typeface="Calibri" panose="020F0502020204030204" pitchFamily="34" charset="0"/>
                <a:ea typeface="Calibri" panose="020F0502020204030204" pitchFamily="34" charset="0"/>
                <a:cs typeface="Arial" panose="020B0604020202020204" pitchFamily="34" charset="0"/>
              </a:rPr>
              <a:t>İkinci çıktının sunulmasından sonra ikinci taksit ödemesi, yani kesintisiz en az 6 aylık süre için 1 personel istihdamı (</a:t>
            </a:r>
            <a:r>
              <a:rPr lang="tr-TR" sz="1800" dirty="0">
                <a:solidFill>
                  <a:srgbClr val="3E3B3B"/>
                </a:solidFill>
                <a:latin typeface="Calibri" panose="020F0502020204030204" pitchFamily="34" charset="0"/>
                <a:ea typeface="Times New Roman" panose="02020603050405020304" pitchFamily="18" charset="0"/>
                <a:cs typeface="Calibri" panose="020F0502020204030204" pitchFamily="34" charset="0"/>
              </a:rPr>
              <a:t>kendi nam ve hesabına çalışan personel veya ilave personel istihdamı) ve kanıt belgelerinin (sosyal güvenlik kaydı ve sosyal güvenlik primleri) ve kanu</a:t>
            </a:r>
            <a:r>
              <a:rPr lang="tr-TR" sz="1800" dirty="0">
                <a:solidFill>
                  <a:srgbClr val="3E3B3B"/>
                </a:solidFill>
                <a:latin typeface="Calibri" panose="020F0502020204030204" pitchFamily="34" charset="0"/>
                <a:ea typeface="Calibri" panose="020F0502020204030204" pitchFamily="34" charset="0"/>
                <a:cs typeface="Arial" panose="020B0604020202020204" pitchFamily="34" charset="0"/>
              </a:rPr>
              <a:t>nun gerekli görmesi durumunda çalışma izni belgelerinin sunulmasından sonra azami 3500 Avro’luk ödeme.</a:t>
            </a:r>
            <a:endParaRPr lang="en-GB" sz="1800" dirty="0">
              <a:solidFill>
                <a:srgbClr val="3E3B3B"/>
              </a:solidFill>
              <a:latin typeface="Calibri" panose="020F0502020204030204" pitchFamily="34" charset="0"/>
              <a:ea typeface="Calibri" panose="020F0502020204030204" pitchFamily="34" charset="0"/>
              <a:cs typeface="Arial" panose="020B0604020202020204" pitchFamily="34" charset="0"/>
            </a:endParaRPr>
          </a:p>
          <a:p>
            <a:pPr algn="just">
              <a:spcAft>
                <a:spcPts val="600"/>
              </a:spcAft>
            </a:pPr>
            <a:r>
              <a:rPr lang="tr-TR" sz="1800" dirty="0">
                <a:solidFill>
                  <a:srgbClr val="3E3B3B"/>
                </a:solidFill>
                <a:latin typeface="Calibri" panose="020F0502020204030204" pitchFamily="34" charset="0"/>
                <a:ea typeface="Calibri" panose="020F0502020204030204" pitchFamily="34" charset="0"/>
                <a:cs typeface="Arial" panose="020B0604020202020204" pitchFamily="34" charset="0"/>
              </a:rPr>
              <a:t>Ödenecek tutar, başvuranların sunduğu bütçeye göre değerlendirme sürecinde belirlenecektir.</a:t>
            </a:r>
            <a:endParaRPr lang="en-GB" sz="1800" dirty="0">
              <a:solidFill>
                <a:srgbClr val="3E3B3B"/>
              </a:solidFill>
              <a:latin typeface="Calibri" panose="020F0502020204030204" pitchFamily="34" charset="0"/>
              <a:ea typeface="Calibri" panose="020F0502020204030204" pitchFamily="34" charset="0"/>
              <a:cs typeface="Arial" panose="020B0604020202020204" pitchFamily="34" charset="0"/>
            </a:endParaRPr>
          </a:p>
          <a:p>
            <a:pPr algn="just">
              <a:spcAft>
                <a:spcPts val="600"/>
              </a:spcAft>
            </a:pPr>
            <a:r>
              <a:rPr lang="tr-TR" sz="1800" dirty="0">
                <a:solidFill>
                  <a:srgbClr val="3E3B3B"/>
                </a:solidFill>
                <a:latin typeface="Calibri" panose="020F0502020204030204" pitchFamily="34" charset="0"/>
                <a:ea typeface="Calibri" panose="020F0502020204030204" pitchFamily="34" charset="0"/>
                <a:cs typeface="Arial" panose="020B0604020202020204" pitchFamily="34" charset="0"/>
              </a:rPr>
              <a:t>İş planında öngörülen faaliyetlerin uygulanması için gereken maliyetlerin geri kalanını başvuran karşılayacaktır.</a:t>
            </a:r>
            <a:endParaRPr lang="en-GB" sz="1800" dirty="0">
              <a:solidFill>
                <a:srgbClr val="3E3B3B"/>
              </a:solidFill>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1630426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Etik ve </a:t>
            </a:r>
            <a:r>
              <a:rPr lang="en-GB" dirty="0" smtClean="0"/>
              <a:t>D</a:t>
            </a:r>
            <a:r>
              <a:rPr lang="tr-TR" dirty="0" smtClean="0"/>
              <a:t>ışlama Kriterleri</a:t>
            </a:r>
            <a:endParaRPr lang="en-GB" dirty="0"/>
          </a:p>
        </p:txBody>
      </p:sp>
      <p:graphicFrame>
        <p:nvGraphicFramePr>
          <p:cNvPr id="5" name="Diagram 4"/>
          <p:cNvGraphicFramePr/>
          <p:nvPr>
            <p:extLst>
              <p:ext uri="{D42A27DB-BD31-4B8C-83A1-F6EECF244321}">
                <p14:modId xmlns:p14="http://schemas.microsoft.com/office/powerpoint/2010/main" val="1119981085"/>
              </p:ext>
            </p:extLst>
          </p:nvPr>
        </p:nvGraphicFramePr>
        <p:xfrm>
          <a:off x="188686" y="2050084"/>
          <a:ext cx="8703794" cy="36014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888229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70447" y="1234333"/>
            <a:ext cx="6554585" cy="479404"/>
          </a:xfrm>
          <a:prstGeom prst="rect">
            <a:avLst/>
          </a:prstGeom>
        </p:spPr>
        <p:txBody>
          <a:bodyPr vert="horz" wrap="square" lIns="0" tIns="12488" rIns="0" bIns="0" numCol="1" rtlCol="0" anchor="b" anchorCtr="0" compatLnSpc="1">
            <a:prstTxWarp prst="textNoShape">
              <a:avLst/>
            </a:prstTxWarp>
            <a:spAutoFit/>
          </a:bodyPr>
          <a:lstStyle/>
          <a:p>
            <a:pPr marL="10860">
              <a:spcBef>
                <a:spcPts val="97"/>
              </a:spcBef>
            </a:pPr>
            <a:r>
              <a:rPr lang="tr-TR" sz="2950" spc="4" dirty="0" smtClean="0">
                <a:solidFill>
                  <a:schemeClr val="tx2"/>
                </a:solidFill>
                <a:latin typeface="Calibri" panose="020F0502020204030204" pitchFamily="34" charset="0"/>
                <a:cs typeface="Calibri" panose="020F0502020204030204" pitchFamily="34" charset="0"/>
              </a:rPr>
              <a:t>Nasıl </a:t>
            </a:r>
            <a:r>
              <a:rPr lang="tr-TR" sz="2950" spc="4" dirty="0">
                <a:solidFill>
                  <a:schemeClr val="tx2"/>
                </a:solidFill>
                <a:latin typeface="Calibri" panose="020F0502020204030204" pitchFamily="34" charset="0"/>
                <a:cs typeface="Calibri" panose="020F0502020204030204" pitchFamily="34" charset="0"/>
              </a:rPr>
              <a:t>Başvuru Yapılır?</a:t>
            </a:r>
            <a:endParaRPr sz="2950" dirty="0">
              <a:solidFill>
                <a:schemeClr val="tx2"/>
              </a:solidFill>
              <a:latin typeface="Calibri" panose="020F0502020204030204" pitchFamily="34" charset="0"/>
              <a:cs typeface="Calibri" panose="020F0502020204030204" pitchFamily="34" charset="0"/>
            </a:endParaRPr>
          </a:p>
        </p:txBody>
      </p:sp>
      <p:sp>
        <p:nvSpPr>
          <p:cNvPr id="3" name="object 3"/>
          <p:cNvSpPr txBox="1"/>
          <p:nvPr/>
        </p:nvSpPr>
        <p:spPr>
          <a:xfrm>
            <a:off x="691219" y="1905585"/>
            <a:ext cx="7759725" cy="4876430"/>
          </a:xfrm>
          <a:prstGeom prst="rect">
            <a:avLst/>
          </a:prstGeom>
        </p:spPr>
        <p:txBody>
          <a:bodyPr vert="horz" wrap="square" lIns="0" tIns="10317" rIns="0" bIns="0" rtlCol="0">
            <a:spAutoFit/>
          </a:bodyPr>
          <a:lstStyle/>
          <a:p>
            <a:r>
              <a:rPr lang="tr-TR" sz="1800" dirty="0">
                <a:latin typeface="Calibri" panose="020F0502020204030204" pitchFamily="34" charset="0"/>
                <a:cs typeface="Calibri" panose="020F0502020204030204" pitchFamily="34" charset="0"/>
              </a:rPr>
              <a:t>Yayımlandığı tarihten itibaren bu hibe programı </a:t>
            </a:r>
            <a:r>
              <a:rPr lang="tr-TR" sz="1800" b="1" dirty="0">
                <a:latin typeface="Calibri" panose="020F0502020204030204" pitchFamily="34" charset="0"/>
                <a:cs typeface="Calibri" panose="020F0502020204030204" pitchFamily="34" charset="0"/>
              </a:rPr>
              <a:t>29 Aralık 2023 Cuma günü Viyana saati ile saat 17.00’a</a:t>
            </a:r>
            <a:r>
              <a:rPr lang="tr-TR" sz="1800" dirty="0">
                <a:latin typeface="Calibri" panose="020F0502020204030204" pitchFamily="34" charset="0"/>
                <a:cs typeface="Calibri" panose="020F0502020204030204" pitchFamily="34" charset="0"/>
              </a:rPr>
              <a:t> kadar başvuruya açık olacaktır. </a:t>
            </a:r>
            <a:endParaRPr lang="tr-TR" sz="1800" dirty="0" smtClean="0">
              <a:latin typeface="Calibri" panose="020F0502020204030204" pitchFamily="34" charset="0"/>
              <a:cs typeface="Calibri" panose="020F0502020204030204" pitchFamily="34" charset="0"/>
            </a:endParaRPr>
          </a:p>
          <a:p>
            <a:pPr algn="just"/>
            <a:endParaRPr lang="tr-TR" sz="1800" dirty="0">
              <a:latin typeface="Calibri" panose="020F0502020204030204" pitchFamily="34" charset="0"/>
              <a:cs typeface="Calibri" panose="020F0502020204030204" pitchFamily="34" charset="0"/>
            </a:endParaRPr>
          </a:p>
          <a:p>
            <a:pPr algn="just"/>
            <a:r>
              <a:rPr lang="tr-TR" sz="1800" dirty="0" smtClean="0">
                <a:latin typeface="Calibri" panose="020F0502020204030204" pitchFamily="34" charset="0"/>
                <a:cs typeface="Calibri" panose="020F0502020204030204" pitchFamily="34" charset="0"/>
              </a:rPr>
              <a:t>Bu </a:t>
            </a:r>
            <a:r>
              <a:rPr lang="tr-TR" sz="1800" dirty="0">
                <a:latin typeface="Calibri" panose="020F0502020204030204" pitchFamily="34" charset="0"/>
                <a:cs typeface="Calibri" panose="020F0502020204030204" pitchFamily="34" charset="0"/>
              </a:rPr>
              <a:t>çağrı, hangisinin önce gerçekleşeceğine bağlı olarak, ya fonların tamamının dağıtıldığı tarihe kadar ya da 29 Aralık 2023 tarihine kadar açık kalacaktır</a:t>
            </a:r>
            <a:r>
              <a:rPr lang="tr-TR" sz="1800" dirty="0" smtClean="0">
                <a:latin typeface="Calibri" panose="020F0502020204030204" pitchFamily="34" charset="0"/>
                <a:cs typeface="Calibri" panose="020F0502020204030204" pitchFamily="34" charset="0"/>
              </a:rPr>
              <a:t>. Başvurular </a:t>
            </a:r>
            <a:r>
              <a:rPr lang="tr-TR" sz="1800" dirty="0">
                <a:latin typeface="Calibri" panose="020F0502020204030204" pitchFamily="34" charset="0"/>
                <a:cs typeface="Calibri" panose="020F0502020204030204" pitchFamily="34" charset="0"/>
              </a:rPr>
              <a:t>başvurunun yapıldığı tarihe göre sıraya koyularak </a:t>
            </a:r>
            <a:r>
              <a:rPr lang="tr-TR" sz="1800" b="1" dirty="0">
                <a:latin typeface="Calibri" panose="020F0502020204030204" pitchFamily="34" charset="0"/>
                <a:cs typeface="Calibri" panose="020F0502020204030204" pitchFamily="34" charset="0"/>
              </a:rPr>
              <a:t>bu teklif çağrısı için ayrılan toplam bütçe tutarına ulaşılana kadar </a:t>
            </a:r>
            <a:r>
              <a:rPr lang="tr-TR" sz="1800" dirty="0">
                <a:latin typeface="Calibri" panose="020F0502020204030204" pitchFamily="34" charset="0"/>
                <a:cs typeface="Calibri" panose="020F0502020204030204" pitchFamily="34" charset="0"/>
              </a:rPr>
              <a:t>değerlendirilecektir. </a:t>
            </a:r>
            <a:endParaRPr lang="tr-TR" sz="1800" dirty="0" smtClean="0">
              <a:latin typeface="Calibri" panose="020F0502020204030204" pitchFamily="34" charset="0"/>
              <a:cs typeface="Calibri" panose="020F0502020204030204" pitchFamily="34" charset="0"/>
            </a:endParaRPr>
          </a:p>
          <a:p>
            <a:pPr algn="just"/>
            <a:endParaRPr lang="tr-TR" sz="1800" dirty="0">
              <a:latin typeface="Calibri" panose="020F0502020204030204" pitchFamily="34" charset="0"/>
              <a:cs typeface="Calibri" panose="020F0502020204030204" pitchFamily="34" charset="0"/>
            </a:endParaRPr>
          </a:p>
          <a:p>
            <a:pPr algn="just"/>
            <a:r>
              <a:rPr lang="tr-TR" sz="1800" dirty="0" smtClean="0">
                <a:latin typeface="Calibri" panose="020F0502020204030204" pitchFamily="34" charset="0"/>
                <a:cs typeface="Calibri" panose="020F0502020204030204" pitchFamily="34" charset="0"/>
              </a:rPr>
              <a:t>Son </a:t>
            </a:r>
            <a:r>
              <a:rPr lang="tr-TR" sz="1800" dirty="0">
                <a:latin typeface="Calibri" panose="020F0502020204030204" pitchFamily="34" charset="0"/>
                <a:cs typeface="Calibri" panose="020F0502020204030204" pitchFamily="34" charset="0"/>
              </a:rPr>
              <a:t>başvuru teslim tarihinden sonra iletilen başvurular otomatik olarak reddedilecektir</a:t>
            </a:r>
            <a:r>
              <a:rPr lang="tr-TR" sz="1800" dirty="0" smtClean="0">
                <a:latin typeface="Calibri" panose="020F0502020204030204" pitchFamily="34" charset="0"/>
                <a:cs typeface="Calibri" panose="020F0502020204030204" pitchFamily="34" charset="0"/>
              </a:rPr>
              <a:t>.</a:t>
            </a:r>
            <a:endParaRPr lang="en-GB" sz="1800" dirty="0" smtClean="0">
              <a:latin typeface="Calibri" panose="020F0502020204030204" pitchFamily="34" charset="0"/>
              <a:cs typeface="Calibri" panose="020F0502020204030204" pitchFamily="34" charset="0"/>
            </a:endParaRPr>
          </a:p>
          <a:p>
            <a:pPr algn="just"/>
            <a:endParaRPr lang="en-GB" sz="1800" dirty="0" smtClean="0">
              <a:latin typeface="Calibri" panose="020F0502020204030204" pitchFamily="34" charset="0"/>
              <a:cs typeface="Calibri" panose="020F0502020204030204" pitchFamily="34" charset="0"/>
            </a:endParaRPr>
          </a:p>
          <a:p>
            <a:pPr algn="just"/>
            <a:r>
              <a:rPr lang="tr-TR" sz="1800" dirty="0" smtClean="0">
                <a:latin typeface="Calibri" panose="020F0502020204030204" pitchFamily="34" charset="0"/>
                <a:cs typeface="Calibri" panose="020F0502020204030204" pitchFamily="34" charset="0"/>
              </a:rPr>
              <a:t>Başvurular (başvuru formu, diğer ekler ve destekleyici belgeler) </a:t>
            </a:r>
            <a:r>
              <a:rPr lang="tr-TR" sz="1800" dirty="0" err="1" smtClean="0">
                <a:latin typeface="Calibri" panose="020F0502020204030204" pitchFamily="34" charset="0"/>
                <a:cs typeface="Calibri" panose="020F0502020204030204" pitchFamily="34" charset="0"/>
              </a:rPr>
              <a:t>ICMPD’nin</a:t>
            </a:r>
            <a:r>
              <a:rPr lang="tr-TR" sz="1800" dirty="0" smtClean="0">
                <a:latin typeface="Calibri" panose="020F0502020204030204" pitchFamily="34" charset="0"/>
                <a:cs typeface="Calibri" panose="020F0502020204030204" pitchFamily="34" charset="0"/>
              </a:rPr>
              <a:t> elektronik başvuru platformu olan </a:t>
            </a:r>
            <a:r>
              <a:rPr lang="tr-TR" sz="1800" u="sng" dirty="0" smtClean="0">
                <a:latin typeface="Calibri" panose="020F0502020204030204" pitchFamily="34" charset="0"/>
                <a:cs typeface="Calibri" panose="020F0502020204030204" pitchFamily="34" charset="0"/>
                <a:hlinkClick r:id="rId2"/>
              </a:rPr>
              <a:t>https://in-tendhost.co.uk/icmpd/aspx/Tenders/Appraisal</a:t>
            </a:r>
            <a:r>
              <a:rPr lang="tr-TR" sz="1800" u="sng" dirty="0" smtClean="0">
                <a:latin typeface="Calibri" panose="020F0502020204030204" pitchFamily="34" charset="0"/>
                <a:cs typeface="Calibri" panose="020F0502020204030204" pitchFamily="34" charset="0"/>
              </a:rPr>
              <a:t> </a:t>
            </a:r>
            <a:r>
              <a:rPr lang="tr-TR" sz="1800" dirty="0" smtClean="0">
                <a:latin typeface="Calibri" panose="020F0502020204030204" pitchFamily="34" charset="0"/>
                <a:cs typeface="Calibri" panose="020F0502020204030204" pitchFamily="34" charset="0"/>
              </a:rPr>
              <a:t>adresinden yapılmalıdır. Başka mecralar (örneğin e-posta veya posta yolu) üzerinden yapılan başvurular reddedilecektir.</a:t>
            </a:r>
            <a:endParaRPr lang="en-GB" sz="1800" dirty="0" smtClean="0">
              <a:latin typeface="Calibri" panose="020F0502020204030204" pitchFamily="34" charset="0"/>
              <a:cs typeface="Calibri" panose="020F0502020204030204" pitchFamily="34" charset="0"/>
            </a:endParaRPr>
          </a:p>
          <a:p>
            <a:pPr marL="51584" marR="4344" lvl="2">
              <a:lnSpc>
                <a:spcPct val="100899"/>
              </a:lnSpc>
              <a:spcBef>
                <a:spcPts val="81"/>
              </a:spcBef>
            </a:pPr>
            <a:endParaRPr lang="en-GB" sz="2400" b="1" u="sng" spc="17" dirty="0">
              <a:solidFill>
                <a:srgbClr val="FB8816"/>
              </a:solidFill>
              <a:latin typeface="Calibri" panose="020F0502020204030204" pitchFamily="34" charset="0"/>
              <a:ea typeface="Roboto" charset="0"/>
              <a:cs typeface="Calibri" panose="020F0502020204030204" pitchFamily="34" charset="0"/>
            </a:endParaRPr>
          </a:p>
        </p:txBody>
      </p:sp>
    </p:spTree>
    <p:extLst>
      <p:ext uri="{BB962C8B-B14F-4D97-AF65-F5344CB8AC3E}">
        <p14:creationId xmlns:p14="http://schemas.microsoft.com/office/powerpoint/2010/main" val="10014209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z="2400" spc="4" dirty="0">
                <a:solidFill>
                  <a:schemeClr val="tx2"/>
                </a:solidFill>
                <a:latin typeface="Calibri" panose="020F0502020204030204" pitchFamily="34" charset="0"/>
                <a:cs typeface="Calibri" panose="020F0502020204030204" pitchFamily="34" charset="0"/>
              </a:rPr>
              <a:t>Nasıl Başvuru Yapılır?</a:t>
            </a:r>
            <a:endParaRPr lang="en-GB" dirty="0"/>
          </a:p>
        </p:txBody>
      </p:sp>
      <p:sp>
        <p:nvSpPr>
          <p:cNvPr id="3" name="Text Placeholder 2"/>
          <p:cNvSpPr>
            <a:spLocks noGrp="1"/>
          </p:cNvSpPr>
          <p:nvPr>
            <p:ph type="body" idx="1"/>
          </p:nvPr>
        </p:nvSpPr>
        <p:spPr/>
        <p:txBody>
          <a:bodyPr/>
          <a:lstStyle/>
          <a:p>
            <a:pPr algn="just"/>
            <a:r>
              <a:rPr lang="en-GB" sz="1800" b="0" u="none" spc="17" dirty="0" smtClean="0">
                <a:solidFill>
                  <a:schemeClr val="bg2">
                    <a:lumMod val="10000"/>
                  </a:schemeClr>
                </a:solidFill>
                <a:latin typeface="Calibri" panose="020F0502020204030204" pitchFamily="34" charset="0"/>
                <a:ea typeface="Roboto" charset="0"/>
                <a:cs typeface="Calibri" panose="020F0502020204030204" pitchFamily="34" charset="0"/>
              </a:rPr>
              <a:t>1</a:t>
            </a:r>
            <a:r>
              <a:rPr lang="en-GB" sz="1800" b="0" u="none" spc="17" dirty="0">
                <a:solidFill>
                  <a:schemeClr val="bg2">
                    <a:lumMod val="10000"/>
                  </a:schemeClr>
                </a:solidFill>
                <a:latin typeface="Calibri" panose="020F0502020204030204" pitchFamily="34" charset="0"/>
                <a:ea typeface="Roboto" charset="0"/>
                <a:cs typeface="Calibri" panose="020F0502020204030204" pitchFamily="34" charset="0"/>
              </a:rPr>
              <a:t>.	Başvuranlar ICMPD’nin başvuru portalı olan </a:t>
            </a:r>
            <a:r>
              <a:rPr lang="en-GB" sz="1800" b="0" u="none" spc="17" dirty="0">
                <a:solidFill>
                  <a:schemeClr val="bg2">
                    <a:lumMod val="10000"/>
                  </a:schemeClr>
                </a:solidFill>
                <a:latin typeface="Calibri" panose="020F0502020204030204" pitchFamily="34" charset="0"/>
                <a:ea typeface="Roboto" charset="0"/>
                <a:cs typeface="Calibri" panose="020F0502020204030204" pitchFamily="34" charset="0"/>
                <a:hlinkClick r:id="rId2"/>
              </a:rPr>
              <a:t>https://</a:t>
            </a:r>
            <a:r>
              <a:rPr lang="en-GB" sz="1800" b="0" u="none" spc="17" dirty="0" smtClean="0">
                <a:solidFill>
                  <a:schemeClr val="bg2">
                    <a:lumMod val="10000"/>
                  </a:schemeClr>
                </a:solidFill>
                <a:latin typeface="Calibri" panose="020F0502020204030204" pitchFamily="34" charset="0"/>
                <a:ea typeface="Roboto" charset="0"/>
                <a:cs typeface="Calibri" panose="020F0502020204030204" pitchFamily="34" charset="0"/>
                <a:hlinkClick r:id="rId2"/>
              </a:rPr>
              <a:t>in-tendhost.co.uk/icmpd/aspx/Home</a:t>
            </a:r>
            <a:r>
              <a:rPr lang="en-GB" sz="1800" b="0" u="none" spc="17" dirty="0" smtClean="0">
                <a:solidFill>
                  <a:schemeClr val="bg2">
                    <a:lumMod val="10000"/>
                  </a:schemeClr>
                </a:solidFill>
                <a:latin typeface="Calibri" panose="020F0502020204030204" pitchFamily="34" charset="0"/>
                <a:ea typeface="Roboto" charset="0"/>
                <a:cs typeface="Calibri" panose="020F0502020204030204" pitchFamily="34" charset="0"/>
              </a:rPr>
              <a:t> adresinden </a:t>
            </a:r>
            <a:r>
              <a:rPr lang="en-GB" sz="1800" b="0" u="none" spc="17" dirty="0">
                <a:solidFill>
                  <a:schemeClr val="bg2">
                    <a:lumMod val="10000"/>
                  </a:schemeClr>
                </a:solidFill>
                <a:latin typeface="Calibri" panose="020F0502020204030204" pitchFamily="34" charset="0"/>
                <a:ea typeface="Roboto" charset="0"/>
                <a:cs typeface="Calibri" panose="020F0502020204030204" pitchFamily="34" charset="0"/>
              </a:rPr>
              <a:t>kayıt yaptıracaktır.</a:t>
            </a:r>
          </a:p>
          <a:p>
            <a:pPr algn="just"/>
            <a:r>
              <a:rPr lang="en-GB" sz="1800" b="0" u="none" spc="17" dirty="0">
                <a:solidFill>
                  <a:schemeClr val="bg2">
                    <a:lumMod val="10000"/>
                  </a:schemeClr>
                </a:solidFill>
                <a:latin typeface="Calibri" panose="020F0502020204030204" pitchFamily="34" charset="0"/>
                <a:ea typeface="Roboto" charset="0"/>
                <a:cs typeface="Calibri" panose="020F0502020204030204" pitchFamily="34" charset="0"/>
              </a:rPr>
              <a:t>2.	Kayıt yaptırdıktan sonra başvuranlar teklif çağrısı ile ilgilendiklerini belirtip başvuru belgelerini (Hibe Başvuru Rehberi, Ek A – Başvuru Formu, Ek B- Bütçe) indirebilecektir. </a:t>
            </a:r>
          </a:p>
          <a:p>
            <a:pPr algn="just"/>
            <a:r>
              <a:rPr lang="en-GB" sz="1800" b="0" u="none" spc="17" dirty="0">
                <a:solidFill>
                  <a:schemeClr val="bg2">
                    <a:lumMod val="10000"/>
                  </a:schemeClr>
                </a:solidFill>
                <a:latin typeface="Calibri" panose="020F0502020204030204" pitchFamily="34" charset="0"/>
                <a:ea typeface="Roboto" charset="0"/>
                <a:cs typeface="Calibri" panose="020F0502020204030204" pitchFamily="34" charset="0"/>
              </a:rPr>
              <a:t>3.	Başvuru sahipleri tüm ekleri ve destekleyici belgeleri hazırladıktan sonra başvuru portalına bu belgeleri yükleyip başvurularını yapacaktır. Başvuranlara son başvuru tarihinden önce başvurularını yapmaları hâlinde başvurularının iletildiğine dair doğrulama e-postası gelecektir</a:t>
            </a:r>
            <a:r>
              <a:rPr lang="en-GB" sz="1800" b="0" u="none" spc="17" dirty="0" smtClean="0">
                <a:solidFill>
                  <a:schemeClr val="bg2">
                    <a:lumMod val="10000"/>
                  </a:schemeClr>
                </a:solidFill>
                <a:latin typeface="Calibri" panose="020F0502020204030204" pitchFamily="34" charset="0"/>
                <a:ea typeface="Roboto" charset="0"/>
                <a:cs typeface="Calibri" panose="020F0502020204030204" pitchFamily="34" charset="0"/>
              </a:rPr>
              <a:t>.</a:t>
            </a:r>
          </a:p>
          <a:p>
            <a:pPr algn="just"/>
            <a:endParaRPr lang="en-GB" sz="1800" b="0" u="none" spc="17" dirty="0" smtClean="0">
              <a:solidFill>
                <a:schemeClr val="bg2">
                  <a:lumMod val="10000"/>
                </a:schemeClr>
              </a:solidFill>
              <a:latin typeface="Calibri" panose="020F0502020204030204" pitchFamily="34" charset="0"/>
              <a:ea typeface="Roboto" charset="0"/>
              <a:cs typeface="Calibri" panose="020F0502020204030204" pitchFamily="34" charset="0"/>
            </a:endParaRPr>
          </a:p>
          <a:p>
            <a:endParaRPr lang="en-GB" sz="1600" b="0" u="none" spc="17" dirty="0" smtClean="0">
              <a:solidFill>
                <a:schemeClr val="bg2">
                  <a:lumMod val="10000"/>
                </a:schemeClr>
              </a:solidFill>
              <a:latin typeface="Calibri" panose="020F0502020204030204" pitchFamily="34" charset="0"/>
              <a:ea typeface="Roboto" charset="0"/>
              <a:cs typeface="Calibri" panose="020F0502020204030204" pitchFamily="34" charset="0"/>
            </a:endParaRPr>
          </a:p>
          <a:p>
            <a:endParaRPr lang="en-GB" sz="2000" u="sng" spc="17" dirty="0">
              <a:solidFill>
                <a:srgbClr val="FB8816"/>
              </a:solidFill>
              <a:latin typeface="Calibri" panose="020F0502020204030204" pitchFamily="34" charset="0"/>
              <a:ea typeface="Roboto" charset="0"/>
              <a:cs typeface="Calibri" panose="020F0502020204030204" pitchFamily="34" charset="0"/>
            </a:endParaRPr>
          </a:p>
        </p:txBody>
      </p:sp>
      <p:sp>
        <p:nvSpPr>
          <p:cNvPr id="4" name="TextBox 3"/>
          <p:cNvSpPr txBox="1"/>
          <p:nvPr/>
        </p:nvSpPr>
        <p:spPr>
          <a:xfrm>
            <a:off x="407332" y="4792717"/>
            <a:ext cx="8439807" cy="1200329"/>
          </a:xfrm>
          <a:prstGeom prst="rect">
            <a:avLst/>
          </a:prstGeom>
          <a:noFill/>
          <a:ln w="28575">
            <a:solidFill>
              <a:schemeClr val="accent1"/>
            </a:solidFill>
          </a:ln>
        </p:spPr>
        <p:txBody>
          <a:bodyPr wrap="square" rtlCol="0">
            <a:spAutoFit/>
          </a:bodyPr>
          <a:lstStyle/>
          <a:p>
            <a:pPr algn="just"/>
            <a:r>
              <a:rPr lang="tr-TR" sz="1800" dirty="0">
                <a:latin typeface="Calibri" panose="020F0502020204030204" pitchFamily="34" charset="0"/>
                <a:cs typeface="Calibri" panose="020F0502020204030204" pitchFamily="34" charset="0"/>
              </a:rPr>
              <a:t>IN-TEND sistemine yüklenen belgelerin şu formatlarda olması gerektiğini unutmayın:</a:t>
            </a:r>
            <a:endParaRPr lang="en-GB" sz="1800" dirty="0">
              <a:latin typeface="Calibri" panose="020F0502020204030204" pitchFamily="34" charset="0"/>
              <a:cs typeface="Calibri" panose="020F0502020204030204" pitchFamily="34" charset="0"/>
            </a:endParaRPr>
          </a:p>
          <a:p>
            <a:pPr marL="342900" lvl="0" indent="-342900" algn="just">
              <a:buFont typeface="+mj-lt"/>
              <a:buAutoNum type="arabicPeriod"/>
            </a:pPr>
            <a:r>
              <a:rPr lang="tr-TR" sz="1800" dirty="0">
                <a:latin typeface="Calibri" panose="020F0502020204030204" pitchFamily="34" charset="0"/>
                <a:cs typeface="Calibri" panose="020F0502020204030204" pitchFamily="34" charset="0"/>
              </a:rPr>
              <a:t>Başvuru formu WORD dosyası ve imzalı ve taranmış hâlde (PDF) olarak iletilmelidir. </a:t>
            </a:r>
            <a:endParaRPr lang="en-GB" sz="1800" dirty="0">
              <a:latin typeface="Calibri" panose="020F0502020204030204" pitchFamily="34" charset="0"/>
              <a:cs typeface="Calibri" panose="020F0502020204030204" pitchFamily="34" charset="0"/>
            </a:endParaRPr>
          </a:p>
          <a:p>
            <a:pPr marL="342900" lvl="0" indent="-342900" algn="just">
              <a:buFont typeface="+mj-lt"/>
              <a:buAutoNum type="arabicPeriod"/>
            </a:pPr>
            <a:r>
              <a:rPr lang="tr-TR" sz="1800" dirty="0">
                <a:latin typeface="Calibri" panose="020F0502020204030204" pitchFamily="34" charset="0"/>
                <a:cs typeface="Calibri" panose="020F0502020204030204" pitchFamily="34" charset="0"/>
              </a:rPr>
              <a:t>Bütçe EXCEL dosyası ve imzalı ve taranmış hâlde (PDF) olarak iletilmelidir. </a:t>
            </a:r>
            <a:endParaRPr lang="en-GB" sz="1800" dirty="0">
              <a:latin typeface="Calibri" panose="020F0502020204030204" pitchFamily="34" charset="0"/>
              <a:cs typeface="Calibri" panose="020F0502020204030204" pitchFamily="34" charset="0"/>
            </a:endParaRPr>
          </a:p>
          <a:p>
            <a:pPr marL="342900" lvl="0" indent="-342900" algn="just">
              <a:buFont typeface="+mj-lt"/>
              <a:buAutoNum type="arabicPeriod"/>
            </a:pPr>
            <a:r>
              <a:rPr lang="tr-TR" sz="1800" dirty="0">
                <a:latin typeface="Calibri" panose="020F0502020204030204" pitchFamily="34" charset="0"/>
                <a:cs typeface="Calibri" panose="020F0502020204030204" pitchFamily="34" charset="0"/>
              </a:rPr>
              <a:t>Destekleyici belgelerin tamamı taranmış olmalı ve PDF formatında iletilmelidir.</a:t>
            </a:r>
            <a:endParaRPr lang="en-GB" sz="1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438398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4915" y="1667207"/>
            <a:ext cx="8362100" cy="4427389"/>
          </a:xfrm>
        </p:spPr>
        <p:txBody>
          <a:bodyPr/>
          <a:lstStyle/>
          <a:p>
            <a:pPr algn="just"/>
            <a:r>
              <a:rPr lang="tr-TR" sz="1800" b="0" u="none" dirty="0">
                <a:solidFill>
                  <a:srgbClr val="3E3B3B"/>
                </a:solidFill>
                <a:latin typeface="Calibri" panose="020F0502020204030204" pitchFamily="34" charset="0"/>
                <a:ea typeface="Calibri" panose="020F0502020204030204" pitchFamily="34" charset="0"/>
                <a:cs typeface="Arial" panose="020B0604020202020204" pitchFamily="34" charset="0"/>
              </a:rPr>
              <a:t>Başvurular eksiksiz olmalı ve başvurulara istenen tüm bilgiler, istenen tüm ekler ve destekleyici belgeler eklenmelidir. Başvuranlar kontrol listesini (Başvuru Formunun 7. bölümü) kullanarak başvurularının eksiksiz olduğunu doğrulamalıdır. Eksik başvurular reddedilebilir</a:t>
            </a:r>
            <a:r>
              <a:rPr lang="tr-TR" sz="1800" b="0" u="none" dirty="0" smtClean="0">
                <a:solidFill>
                  <a:srgbClr val="3E3B3B"/>
                </a:solidFill>
                <a:latin typeface="Calibri" panose="020F0502020204030204" pitchFamily="34" charset="0"/>
                <a:ea typeface="Calibri" panose="020F0502020204030204" pitchFamily="34" charset="0"/>
                <a:cs typeface="Arial" panose="020B0604020202020204" pitchFamily="34" charset="0"/>
              </a:rPr>
              <a:t>.</a:t>
            </a:r>
          </a:p>
          <a:p>
            <a:pPr algn="just"/>
            <a:r>
              <a:rPr lang="en-GB" sz="1800" b="0" u="none" dirty="0" smtClean="0">
                <a:solidFill>
                  <a:srgbClr val="3E3B3B"/>
                </a:solidFill>
                <a:latin typeface="Calibri" panose="020F0502020204030204" pitchFamily="34" charset="0"/>
                <a:ea typeface="Calibri" panose="020F0502020204030204" pitchFamily="34" charset="0"/>
                <a:cs typeface="Arial" panose="020B0604020202020204" pitchFamily="34" charset="0"/>
              </a:rPr>
              <a:t>İngilizce </a:t>
            </a:r>
            <a:r>
              <a:rPr lang="en-GB" sz="1800" b="0" u="none" dirty="0">
                <a:solidFill>
                  <a:srgbClr val="3E3B3B"/>
                </a:solidFill>
                <a:latin typeface="Calibri" panose="020F0502020204030204" pitchFamily="34" charset="0"/>
                <a:ea typeface="Calibri" panose="020F0502020204030204" pitchFamily="34" charset="0"/>
                <a:cs typeface="Arial" panose="020B0604020202020204" pitchFamily="34" charset="0"/>
              </a:rPr>
              <a:t>veya Türkçe dillerinde hazırlanmış </a:t>
            </a:r>
            <a:r>
              <a:rPr lang="en-GB" sz="1800" b="0" u="none" dirty="0" smtClean="0">
                <a:solidFill>
                  <a:srgbClr val="3E3B3B"/>
                </a:solidFill>
                <a:latin typeface="Calibri" panose="020F0502020204030204" pitchFamily="34" charset="0"/>
                <a:ea typeface="Calibri" panose="020F0502020204030204" pitchFamily="34" charset="0"/>
                <a:cs typeface="Arial" panose="020B0604020202020204" pitchFamily="34" charset="0"/>
              </a:rPr>
              <a:t>olmalı</a:t>
            </a:r>
            <a:r>
              <a:rPr lang="tr-TR" sz="1800" b="0" u="none" dirty="0" smtClean="0">
                <a:solidFill>
                  <a:srgbClr val="3E3B3B"/>
                </a:solidFill>
                <a:latin typeface="Calibri" panose="020F0502020204030204" pitchFamily="34" charset="0"/>
                <a:ea typeface="Calibri" panose="020F0502020204030204" pitchFamily="34" charset="0"/>
                <a:cs typeface="Arial" panose="020B0604020202020204" pitchFamily="34" charset="0"/>
              </a:rPr>
              <a:t>dır.</a:t>
            </a:r>
            <a:r>
              <a:rPr lang="en-GB" sz="1800" b="0" u="none" dirty="0" smtClean="0">
                <a:solidFill>
                  <a:srgbClr val="3E3B3B"/>
                </a:solidFill>
                <a:latin typeface="Calibri" panose="020F0502020204030204" pitchFamily="34" charset="0"/>
                <a:ea typeface="Calibri" panose="020F0502020204030204" pitchFamily="34" charset="0"/>
                <a:cs typeface="Arial" panose="020B0604020202020204" pitchFamily="34" charset="0"/>
              </a:rPr>
              <a:t> </a:t>
            </a:r>
            <a:endParaRPr lang="en-GB" sz="1800" b="0" u="none" dirty="0">
              <a:solidFill>
                <a:srgbClr val="3E3B3B"/>
              </a:solidFill>
              <a:latin typeface="Calibri" panose="020F0502020204030204" pitchFamily="34" charset="0"/>
              <a:ea typeface="Calibri" panose="020F0502020204030204" pitchFamily="34" charset="0"/>
              <a:cs typeface="Arial" panose="020B0604020202020204" pitchFamily="34" charset="0"/>
            </a:endParaRPr>
          </a:p>
          <a:p>
            <a:pPr algn="just"/>
            <a:r>
              <a:rPr lang="tr-TR" sz="1800" b="0" u="none" dirty="0" smtClean="0">
                <a:solidFill>
                  <a:srgbClr val="3E3B3B"/>
                </a:solidFill>
                <a:latin typeface="Calibri" panose="020F0502020204030204" pitchFamily="34" charset="0"/>
                <a:ea typeface="Calibri" panose="020F0502020204030204" pitchFamily="34" charset="0"/>
                <a:cs typeface="Arial" panose="020B0604020202020204" pitchFamily="34" charset="0"/>
              </a:rPr>
              <a:t>Elle </a:t>
            </a:r>
            <a:r>
              <a:rPr lang="tr-TR" sz="1800" b="0" u="none" dirty="0">
                <a:solidFill>
                  <a:srgbClr val="3E3B3B"/>
                </a:solidFill>
                <a:latin typeface="Calibri" panose="020F0502020204030204" pitchFamily="34" charset="0"/>
                <a:ea typeface="Calibri" panose="020F0502020204030204" pitchFamily="34" charset="0"/>
                <a:cs typeface="Arial" panose="020B0604020202020204" pitchFamily="34" charset="0"/>
              </a:rPr>
              <a:t>yazılmış başvurular kabul edilmeyecektir.</a:t>
            </a:r>
            <a:endParaRPr lang="en-GB" sz="1800" b="0" u="none" dirty="0">
              <a:solidFill>
                <a:srgbClr val="3E3B3B"/>
              </a:solidFill>
              <a:latin typeface="Calibri" panose="020F0502020204030204" pitchFamily="34" charset="0"/>
              <a:ea typeface="Calibri" panose="020F0502020204030204" pitchFamily="34" charset="0"/>
              <a:cs typeface="Arial" panose="020B0604020202020204" pitchFamily="34" charset="0"/>
            </a:endParaRPr>
          </a:p>
          <a:p>
            <a:pPr algn="just"/>
            <a:r>
              <a:rPr lang="tr-TR" sz="1800" b="0" u="none" dirty="0" smtClean="0">
                <a:solidFill>
                  <a:srgbClr val="3E3B3B"/>
                </a:solidFill>
                <a:latin typeface="Calibri" panose="020F0502020204030204" pitchFamily="34" charset="0"/>
                <a:ea typeface="Calibri" panose="020F0502020204030204" pitchFamily="34" charset="0"/>
                <a:cs typeface="Arial" panose="020B0604020202020204" pitchFamily="34" charset="0"/>
              </a:rPr>
              <a:t>Belgelerin </a:t>
            </a:r>
            <a:r>
              <a:rPr lang="tr-TR" sz="1800" b="0" u="none" dirty="0">
                <a:solidFill>
                  <a:srgbClr val="3E3B3B"/>
                </a:solidFill>
                <a:latin typeface="Calibri" panose="020F0502020204030204" pitchFamily="34" charset="0"/>
                <a:ea typeface="Calibri" panose="020F0502020204030204" pitchFamily="34" charset="0"/>
                <a:cs typeface="Arial" panose="020B0604020202020204" pitchFamily="34" charset="0"/>
              </a:rPr>
              <a:t>formatı şu şekilde olacaktır: A4 kâğıdı boyutunda, yazı tipi Calibri, 11, standart sayfa kenarları (yukarıdan 2,0 cm, aşağıdan, sağdan ve soldan 2,5 cm), her belgede satır aralığı 1,0.</a:t>
            </a:r>
            <a:endParaRPr lang="en-GB" sz="1800" b="0" u="none" dirty="0">
              <a:solidFill>
                <a:srgbClr val="3E3B3B"/>
              </a:solidFill>
              <a:latin typeface="Calibri" panose="020F0502020204030204" pitchFamily="34" charset="0"/>
              <a:ea typeface="Calibri" panose="020F0502020204030204" pitchFamily="34" charset="0"/>
              <a:cs typeface="Arial" panose="020B0604020202020204" pitchFamily="34" charset="0"/>
            </a:endParaRPr>
          </a:p>
          <a:p>
            <a:pPr algn="just">
              <a:spcAft>
                <a:spcPts val="600"/>
              </a:spcAft>
            </a:pPr>
            <a:r>
              <a:rPr lang="tr-TR" sz="1800" b="0" u="none" dirty="0" smtClean="0">
                <a:solidFill>
                  <a:srgbClr val="3E3B3B"/>
                </a:solidFill>
                <a:latin typeface="Calibri" panose="020F0502020204030204" pitchFamily="34" charset="0"/>
                <a:ea typeface="Calibri" panose="020F0502020204030204" pitchFamily="34" charset="0"/>
                <a:cs typeface="Arial" panose="020B0604020202020204" pitchFamily="34" charset="0"/>
              </a:rPr>
              <a:t>Platforma </a:t>
            </a:r>
            <a:r>
              <a:rPr lang="tr-TR" sz="1800" b="0" u="none" dirty="0">
                <a:solidFill>
                  <a:srgbClr val="3E3B3B"/>
                </a:solidFill>
                <a:latin typeface="Calibri" panose="020F0502020204030204" pitchFamily="34" charset="0"/>
                <a:ea typeface="Calibri" panose="020F0502020204030204" pitchFamily="34" charset="0"/>
                <a:cs typeface="Arial" panose="020B0604020202020204" pitchFamily="34" charset="0"/>
              </a:rPr>
              <a:t>nasıl kayıt ve başvuru yapılacağını adım adım anlatan rehber belgeye şu adresten ulaşabilirsiniz: </a:t>
            </a:r>
            <a:r>
              <a:rPr lang="tr-TR" sz="1800" b="0" u="none" dirty="0">
                <a:solidFill>
                  <a:srgbClr val="3E3B3B"/>
                </a:solidFill>
                <a:latin typeface="Calibri" panose="020F0502020204030204" pitchFamily="34" charset="0"/>
                <a:ea typeface="Calibri" panose="020F0502020204030204" pitchFamily="34" charset="0"/>
                <a:cs typeface="Arial" panose="020B0604020202020204" pitchFamily="34" charset="0"/>
                <a:hlinkClick r:id="rId2"/>
              </a:rPr>
              <a:t>https://in-tendhost.co.uk/icmpd/aspx/BuyerProfiles</a:t>
            </a:r>
            <a:r>
              <a:rPr lang="tr-TR" sz="1800" b="0" u="none" dirty="0">
                <a:solidFill>
                  <a:srgbClr val="3E3B3B"/>
                </a:solidFill>
                <a:latin typeface="Calibri" panose="020F0502020204030204" pitchFamily="34" charset="0"/>
                <a:ea typeface="Calibri" panose="020F0502020204030204" pitchFamily="34" charset="0"/>
                <a:cs typeface="Arial" panose="020B0604020202020204" pitchFamily="34" charset="0"/>
              </a:rPr>
              <a:t>. Başvurularını başvuru portalı üzerinden iletmekte zorluk çeken başvuranlar </a:t>
            </a:r>
            <a:r>
              <a:rPr lang="tr-TR" sz="1800" b="0" u="none" dirty="0">
                <a:solidFill>
                  <a:srgbClr val="3E3B3B"/>
                </a:solidFill>
                <a:latin typeface="Calibri" panose="020F0502020204030204" pitchFamily="34" charset="0"/>
                <a:ea typeface="Calibri" panose="020F0502020204030204" pitchFamily="34" charset="0"/>
                <a:cs typeface="Arial" panose="020B0604020202020204" pitchFamily="34" charset="0"/>
                <a:hlinkClick r:id="rId3"/>
              </a:rPr>
              <a:t>grants@icmpd.org</a:t>
            </a:r>
            <a:r>
              <a:rPr lang="tr-TR" sz="1800" b="0" u="none" dirty="0">
                <a:solidFill>
                  <a:srgbClr val="3E3B3B"/>
                </a:solidFill>
                <a:latin typeface="Calibri" panose="020F0502020204030204" pitchFamily="34" charset="0"/>
                <a:ea typeface="Calibri" panose="020F0502020204030204" pitchFamily="34" charset="0"/>
                <a:cs typeface="Arial" panose="020B0604020202020204" pitchFamily="34" charset="0"/>
              </a:rPr>
              <a:t> adresi ile iletişime geçebilir.</a:t>
            </a:r>
            <a:endParaRPr lang="en-GB" sz="1800" b="0" u="none" dirty="0">
              <a:solidFill>
                <a:srgbClr val="3E3B3B"/>
              </a:solidFill>
              <a:latin typeface="Calibri" panose="020F0502020204030204" pitchFamily="34" charset="0"/>
              <a:ea typeface="Calibri" panose="020F0502020204030204" pitchFamily="34" charset="0"/>
              <a:cs typeface="Arial" panose="020B0604020202020204" pitchFamily="34" charset="0"/>
            </a:endParaRPr>
          </a:p>
          <a:p>
            <a:pPr algn="just">
              <a:spcAft>
                <a:spcPts val="600"/>
              </a:spcAft>
            </a:pPr>
            <a:r>
              <a:rPr lang="tr-TR" sz="1800" b="0" u="none" dirty="0">
                <a:solidFill>
                  <a:srgbClr val="3E3B3B"/>
                </a:solidFill>
                <a:latin typeface="Calibri" panose="020F0502020204030204" pitchFamily="34" charset="0"/>
                <a:ea typeface="Calibri" panose="020F0502020204030204" pitchFamily="34" charset="0"/>
                <a:cs typeface="Arial" panose="020B0604020202020204" pitchFamily="34" charset="0"/>
              </a:rPr>
              <a:t>Sözleşme makamı teklif çağrısı prosedürünü herhangi bir aşamada iptal etmeye karar verebilir.</a:t>
            </a:r>
            <a:endParaRPr lang="en-GB" sz="1800" b="0" u="none" dirty="0">
              <a:solidFill>
                <a:srgbClr val="3E3B3B"/>
              </a:solidFill>
              <a:latin typeface="Calibri" panose="020F0502020204030204" pitchFamily="34" charset="0"/>
              <a:ea typeface="Calibri" panose="020F0502020204030204" pitchFamily="34" charset="0"/>
              <a:cs typeface="Arial" panose="020B0604020202020204" pitchFamily="34" charset="0"/>
            </a:endParaRPr>
          </a:p>
          <a:p>
            <a:endParaRPr lang="en-GB" sz="1400" dirty="0"/>
          </a:p>
        </p:txBody>
      </p:sp>
    </p:spTree>
    <p:extLst>
      <p:ext uri="{BB962C8B-B14F-4D97-AF65-F5344CB8AC3E}">
        <p14:creationId xmlns:p14="http://schemas.microsoft.com/office/powerpoint/2010/main" val="9106187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Önemli Not	</a:t>
            </a:r>
            <a:endParaRPr lang="en-GB" dirty="0"/>
          </a:p>
        </p:txBody>
      </p:sp>
      <p:sp>
        <p:nvSpPr>
          <p:cNvPr id="3" name="Text Placeholder 2"/>
          <p:cNvSpPr>
            <a:spLocks noGrp="1"/>
          </p:cNvSpPr>
          <p:nvPr>
            <p:ph type="body" idx="1"/>
          </p:nvPr>
        </p:nvSpPr>
        <p:spPr>
          <a:xfrm>
            <a:off x="521549" y="2318186"/>
            <a:ext cx="8370930" cy="4427389"/>
          </a:xfrm>
        </p:spPr>
        <p:txBody>
          <a:bodyPr/>
          <a:lstStyle/>
          <a:p>
            <a:pPr marL="571500" indent="-342900">
              <a:buFont typeface="Arial" panose="020B0604020202020204" pitchFamily="34" charset="0"/>
              <a:buChar char="•"/>
            </a:pPr>
            <a:r>
              <a:rPr lang="tr-TR" sz="2400" dirty="0" smtClean="0"/>
              <a:t>Sunum, Hibe Başvuru Rehberi ve ekleri üzerinden gerçekleştirilen Türkçe çevirileri içermekte olup, potansiyel hibe faydalanıcıları için bilgi amaçlı hazırlanmıştır</a:t>
            </a:r>
            <a:r>
              <a:rPr lang="en-GB" sz="2400" dirty="0" smtClean="0"/>
              <a:t>.</a:t>
            </a:r>
            <a:endParaRPr lang="tr-TR" sz="2400" dirty="0" smtClean="0"/>
          </a:p>
          <a:p>
            <a:pPr marL="571500" indent="-342900">
              <a:buFont typeface="Arial" panose="020B0604020202020204" pitchFamily="34" charset="0"/>
              <a:buChar char="•"/>
            </a:pPr>
            <a:endParaRPr lang="tr-TR" sz="2400" dirty="0"/>
          </a:p>
          <a:p>
            <a:pPr marL="571500" indent="-342900">
              <a:buFont typeface="Arial" panose="020B0604020202020204" pitchFamily="34" charset="0"/>
              <a:buChar char="•"/>
            </a:pPr>
            <a:r>
              <a:rPr lang="tr-TR" sz="2400" dirty="0" smtClean="0"/>
              <a:t>Bu sunum ile hibe rehberi ve ekleri arasında herhangi bir uyuşmazlık olması durumunda İngilizce Hibe Başvuru Rehberi ve Ekleri bağlayıcı olacaktır.</a:t>
            </a:r>
            <a:endParaRPr lang="en-GB" sz="2400" dirty="0"/>
          </a:p>
        </p:txBody>
      </p:sp>
    </p:spTree>
    <p:extLst>
      <p:ext uri="{BB962C8B-B14F-4D97-AF65-F5344CB8AC3E}">
        <p14:creationId xmlns:p14="http://schemas.microsoft.com/office/powerpoint/2010/main" val="26846087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solidFill>
                  <a:schemeClr val="bg1">
                    <a:lumMod val="50000"/>
                  </a:schemeClr>
                </a:solidFill>
              </a:rPr>
              <a:t>Başvuruya Eklenmesi </a:t>
            </a:r>
            <a:r>
              <a:rPr lang="tr-TR" dirty="0">
                <a:solidFill>
                  <a:schemeClr val="bg1">
                    <a:lumMod val="50000"/>
                  </a:schemeClr>
                </a:solidFill>
              </a:rPr>
              <a:t>G</a:t>
            </a:r>
            <a:r>
              <a:rPr lang="tr-TR" dirty="0" smtClean="0">
                <a:solidFill>
                  <a:schemeClr val="bg1">
                    <a:lumMod val="50000"/>
                  </a:schemeClr>
                </a:solidFill>
              </a:rPr>
              <a:t>ereken </a:t>
            </a:r>
            <a:r>
              <a:rPr lang="tr-TR" dirty="0">
                <a:solidFill>
                  <a:schemeClr val="bg1">
                    <a:lumMod val="50000"/>
                  </a:schemeClr>
                </a:solidFill>
              </a:rPr>
              <a:t>B</a:t>
            </a:r>
            <a:r>
              <a:rPr lang="tr-TR" dirty="0" smtClean="0">
                <a:solidFill>
                  <a:schemeClr val="bg1">
                    <a:lumMod val="50000"/>
                  </a:schemeClr>
                </a:solidFill>
              </a:rPr>
              <a:t>elgeler</a:t>
            </a:r>
            <a:endParaRPr lang="en-GB" dirty="0">
              <a:solidFill>
                <a:schemeClr val="bg1">
                  <a:lumMod val="50000"/>
                </a:schemeClr>
              </a:solidFill>
            </a:endParaRPr>
          </a:p>
        </p:txBody>
      </p:sp>
      <p:sp>
        <p:nvSpPr>
          <p:cNvPr id="3" name="Text Placeholder 2"/>
          <p:cNvSpPr>
            <a:spLocks noGrp="1"/>
          </p:cNvSpPr>
          <p:nvPr>
            <p:ph type="body" idx="1"/>
          </p:nvPr>
        </p:nvSpPr>
        <p:spPr>
          <a:xfrm>
            <a:off x="215737" y="1814351"/>
            <a:ext cx="8725995" cy="4427389"/>
          </a:xfrm>
        </p:spPr>
        <p:txBody>
          <a:bodyPr/>
          <a:lstStyle/>
          <a:p>
            <a:pPr marL="1143000" lvl="2" indent="-228600" algn="just">
              <a:spcBef>
                <a:spcPts val="600"/>
              </a:spcBef>
              <a:spcAft>
                <a:spcPts val="300"/>
              </a:spcAft>
              <a:buFont typeface="+mj-lt"/>
              <a:buAutoNum type="arabicPeriod"/>
            </a:pPr>
            <a:r>
              <a:rPr lang="tr-TR" sz="1600" b="1" dirty="0">
                <a:solidFill>
                  <a:srgbClr val="3E3B3B"/>
                </a:solidFill>
                <a:latin typeface="Calibri" panose="020F0502020204030204" pitchFamily="34" charset="0"/>
                <a:ea typeface="MS Gothic" panose="020B0609070205080204" pitchFamily="49" charset="-128"/>
                <a:cs typeface="Times New Roman" panose="02020603050405020304" pitchFamily="18" charset="0"/>
              </a:rPr>
              <a:t>Başvuruya eklenmesi zorunlu belgeler</a:t>
            </a:r>
            <a:endParaRPr lang="en-GB" sz="1600" b="1" dirty="0">
              <a:solidFill>
                <a:srgbClr val="3E3B3B"/>
              </a:solidFill>
              <a:latin typeface="Calibri" panose="020F0502020204030204" pitchFamily="34" charset="0"/>
              <a:ea typeface="MS Gothic" panose="020B0609070205080204" pitchFamily="49" charset="-128"/>
              <a:cs typeface="Times New Roman" panose="02020603050405020304" pitchFamily="18" charset="0"/>
            </a:endParaRPr>
          </a:p>
          <a:p>
            <a:pPr marL="342900" lvl="0" indent="-342900" algn="just">
              <a:spcAft>
                <a:spcPts val="600"/>
              </a:spcAft>
              <a:buFont typeface="Symbol" panose="05050102010706020507" pitchFamily="18" charset="2"/>
              <a:buChar char=""/>
              <a:tabLst>
                <a:tab pos="810260" algn="l"/>
              </a:tabLst>
            </a:pPr>
            <a:r>
              <a:rPr lang="tr-TR" sz="1600" b="0" u="none" dirty="0">
                <a:solidFill>
                  <a:srgbClr val="3E3B3B"/>
                </a:solidFill>
                <a:latin typeface="Calibri" panose="020F0502020204030204" pitchFamily="34" charset="0"/>
                <a:ea typeface="Calibri" panose="020F0502020204030204" pitchFamily="34" charset="0"/>
                <a:cs typeface="Arial" panose="020B0604020202020204" pitchFamily="34" charset="0"/>
              </a:rPr>
              <a:t>Ek A: Başvuru Formu (İş Planı)</a:t>
            </a:r>
            <a:endParaRPr lang="en-GB" sz="1600" b="0" u="none" dirty="0">
              <a:solidFill>
                <a:srgbClr val="3E3B3B"/>
              </a:solidFill>
              <a:latin typeface="Calibri" panose="020F0502020204030204" pitchFamily="34" charset="0"/>
              <a:ea typeface="Calibri" panose="020F0502020204030204" pitchFamily="34" charset="0"/>
              <a:cs typeface="Arial" panose="020B0604020202020204" pitchFamily="34" charset="0"/>
            </a:endParaRPr>
          </a:p>
          <a:p>
            <a:pPr marL="342900" lvl="0" indent="-342900" algn="just">
              <a:spcAft>
                <a:spcPts val="600"/>
              </a:spcAft>
              <a:buFont typeface="Symbol" panose="05050102010706020507" pitchFamily="18" charset="2"/>
              <a:buChar char=""/>
              <a:tabLst>
                <a:tab pos="810260" algn="l"/>
              </a:tabLst>
            </a:pPr>
            <a:r>
              <a:rPr lang="tr-TR" sz="1600" b="0" u="none" dirty="0">
                <a:solidFill>
                  <a:srgbClr val="3E3B3B"/>
                </a:solidFill>
                <a:latin typeface="Calibri" panose="020F0502020204030204" pitchFamily="34" charset="0"/>
                <a:ea typeface="Calibri" panose="020F0502020204030204" pitchFamily="34" charset="0"/>
                <a:cs typeface="Arial" panose="020B0604020202020204" pitchFamily="34" charset="0"/>
              </a:rPr>
              <a:t>Ek B: Bütçe</a:t>
            </a:r>
            <a:endParaRPr lang="en-GB" sz="1600" b="0" u="none" dirty="0">
              <a:solidFill>
                <a:srgbClr val="3E3B3B"/>
              </a:solidFill>
              <a:latin typeface="Calibri" panose="020F0502020204030204" pitchFamily="34" charset="0"/>
              <a:ea typeface="Calibri" panose="020F0502020204030204" pitchFamily="34" charset="0"/>
              <a:cs typeface="Arial" panose="020B0604020202020204" pitchFamily="34" charset="0"/>
            </a:endParaRPr>
          </a:p>
          <a:p>
            <a:pPr marL="914400" lvl="2" indent="0" algn="just">
              <a:spcBef>
                <a:spcPts val="600"/>
              </a:spcBef>
              <a:spcAft>
                <a:spcPts val="300"/>
              </a:spcAft>
              <a:buNone/>
            </a:pPr>
            <a:r>
              <a:rPr lang="tr-TR" sz="1600" b="1" dirty="0" smtClean="0">
                <a:solidFill>
                  <a:srgbClr val="3E3B3B"/>
                </a:solidFill>
                <a:latin typeface="Calibri" panose="020F0502020204030204" pitchFamily="34" charset="0"/>
                <a:ea typeface="MS Gothic" panose="020B0609070205080204" pitchFamily="49" charset="-128"/>
                <a:cs typeface="Times New Roman" panose="02020603050405020304" pitchFamily="18" charset="0"/>
              </a:rPr>
              <a:t>2. Destekleyici </a:t>
            </a:r>
            <a:r>
              <a:rPr lang="tr-TR" sz="1600" b="1" dirty="0">
                <a:solidFill>
                  <a:srgbClr val="3E3B3B"/>
                </a:solidFill>
                <a:latin typeface="Calibri" panose="020F0502020204030204" pitchFamily="34" charset="0"/>
                <a:ea typeface="MS Gothic" panose="020B0609070205080204" pitchFamily="49" charset="-128"/>
                <a:cs typeface="Times New Roman" panose="02020603050405020304" pitchFamily="18" charset="0"/>
              </a:rPr>
              <a:t>belgeler</a:t>
            </a:r>
            <a:endParaRPr lang="en-GB" sz="1600" b="1" dirty="0">
              <a:solidFill>
                <a:srgbClr val="3E3B3B"/>
              </a:solidFill>
              <a:latin typeface="Calibri" panose="020F0502020204030204" pitchFamily="34" charset="0"/>
              <a:ea typeface="MS Gothic" panose="020B0609070205080204" pitchFamily="49" charset="-128"/>
              <a:cs typeface="Times New Roman" panose="02020603050405020304" pitchFamily="18" charset="0"/>
            </a:endParaRPr>
          </a:p>
          <a:p>
            <a:pPr marL="342900" lvl="0" indent="-342900" algn="just">
              <a:spcAft>
                <a:spcPts val="600"/>
              </a:spcAft>
              <a:buFont typeface="Wingdings" panose="05000000000000000000" pitchFamily="2" charset="2"/>
              <a:buChar char=""/>
              <a:tabLst>
                <a:tab pos="810260" algn="l"/>
              </a:tabLst>
            </a:pPr>
            <a:r>
              <a:rPr lang="tr-TR" sz="1600" b="0" u="none" dirty="0">
                <a:solidFill>
                  <a:srgbClr val="3E3B3B"/>
                </a:solidFill>
                <a:latin typeface="Calibri" panose="020F0502020204030204" pitchFamily="34" charset="0"/>
                <a:ea typeface="Calibri" panose="020F0502020204030204" pitchFamily="34" charset="0"/>
                <a:cs typeface="Arial" panose="020B0604020202020204" pitchFamily="34" charset="0"/>
              </a:rPr>
              <a:t>Kimlik belgesinin taranmış bir kopyası;</a:t>
            </a:r>
            <a:endParaRPr lang="en-GB" sz="1600" b="0" u="none" dirty="0">
              <a:solidFill>
                <a:srgbClr val="3E3B3B"/>
              </a:solidFill>
              <a:latin typeface="Calibri" panose="020F0502020204030204" pitchFamily="34" charset="0"/>
              <a:ea typeface="Calibri" panose="020F0502020204030204" pitchFamily="34" charset="0"/>
              <a:cs typeface="Arial" panose="020B0604020202020204" pitchFamily="34" charset="0"/>
            </a:endParaRPr>
          </a:p>
          <a:p>
            <a:pPr marL="342900" lvl="0" indent="-342900" algn="just">
              <a:spcAft>
                <a:spcPts val="600"/>
              </a:spcAft>
              <a:buFont typeface="Wingdings" panose="05000000000000000000" pitchFamily="2" charset="2"/>
              <a:buChar char=""/>
              <a:tabLst>
                <a:tab pos="810260" algn="l"/>
              </a:tabLst>
            </a:pPr>
            <a:r>
              <a:rPr lang="tr-TR" sz="1600" b="0" u="none" dirty="0">
                <a:solidFill>
                  <a:srgbClr val="3E3B3B"/>
                </a:solidFill>
                <a:latin typeface="Calibri" panose="020F0502020204030204" pitchFamily="34" charset="0"/>
                <a:ea typeface="Calibri" panose="020F0502020204030204" pitchFamily="34" charset="0"/>
                <a:cs typeface="Arial" panose="020B0604020202020204" pitchFamily="34" charset="0"/>
              </a:rPr>
              <a:t>Özgeçmişler (CV) ve diplomaların taranmış kopyası (örgün eğitim seviyesinin başarılı biçimde tamamlandığını gösteren diploma) (diploma belgesi Türkçe veya İngilizce haricinde bir dilde düzenlenmişse, ilave olarak diplomaların çevirisinin de sunulması gerekmektedir);</a:t>
            </a:r>
            <a:endParaRPr lang="en-GB" sz="1600" b="0" u="none" dirty="0">
              <a:solidFill>
                <a:srgbClr val="3E3B3B"/>
              </a:solidFill>
              <a:latin typeface="Calibri" panose="020F0502020204030204" pitchFamily="34" charset="0"/>
              <a:ea typeface="Calibri" panose="020F0502020204030204" pitchFamily="34" charset="0"/>
              <a:cs typeface="Arial" panose="020B0604020202020204" pitchFamily="34" charset="0"/>
            </a:endParaRPr>
          </a:p>
          <a:p>
            <a:pPr marL="342900" lvl="0" indent="-342900" algn="just">
              <a:spcAft>
                <a:spcPts val="600"/>
              </a:spcAft>
              <a:buFont typeface="Wingdings" panose="05000000000000000000" pitchFamily="2" charset="2"/>
              <a:buChar char=""/>
              <a:tabLst>
                <a:tab pos="810260" algn="l"/>
              </a:tabLst>
            </a:pPr>
            <a:r>
              <a:rPr lang="tr-TR" sz="1600" b="0" u="none" dirty="0">
                <a:solidFill>
                  <a:srgbClr val="3E3B3B"/>
                </a:solidFill>
                <a:latin typeface="Calibri" panose="020F0502020204030204" pitchFamily="34" charset="0"/>
                <a:ea typeface="Calibri" panose="020F0502020204030204" pitchFamily="34" charset="0"/>
                <a:cs typeface="Arial" panose="020B0604020202020204" pitchFamily="34" charset="0"/>
              </a:rPr>
              <a:t>E-devletten alınacak adli sicil kayıtları;</a:t>
            </a:r>
            <a:endParaRPr lang="en-GB" sz="1600" b="0" u="none" dirty="0">
              <a:solidFill>
                <a:srgbClr val="3E3B3B"/>
              </a:solidFill>
              <a:latin typeface="Calibri" panose="020F0502020204030204" pitchFamily="34" charset="0"/>
              <a:ea typeface="Calibri" panose="020F0502020204030204" pitchFamily="34" charset="0"/>
              <a:cs typeface="Arial" panose="020B0604020202020204" pitchFamily="34" charset="0"/>
            </a:endParaRPr>
          </a:p>
          <a:p>
            <a:pPr marL="342900" lvl="0" indent="-342900" algn="just">
              <a:spcAft>
                <a:spcPts val="600"/>
              </a:spcAft>
              <a:buFont typeface="Wingdings" panose="05000000000000000000" pitchFamily="2" charset="2"/>
              <a:buChar char=""/>
              <a:tabLst>
                <a:tab pos="810260" algn="l"/>
              </a:tabLst>
            </a:pPr>
            <a:r>
              <a:rPr lang="tr-TR" sz="1600" b="0" u="none" dirty="0">
                <a:solidFill>
                  <a:srgbClr val="3E3B3B"/>
                </a:solidFill>
                <a:latin typeface="Calibri" panose="020F0502020204030204" pitchFamily="34" charset="0"/>
                <a:ea typeface="Calibri" panose="020F0502020204030204" pitchFamily="34" charset="0"/>
                <a:cs typeface="Arial" panose="020B0604020202020204" pitchFamily="34" charset="0"/>
              </a:rPr>
              <a:t>ENHANCER projesinin girişimcilik eğitimlerine, ENHANCER hibe programları ile finanse edilen ve (eğer varsa) Migathon/Eşleştirme toplantıları kapsamında verilen başka girişimcilik eğitimlerine katılımı gösteren sertifikalar.</a:t>
            </a:r>
            <a:endParaRPr lang="en-GB" sz="1600" b="0" u="none" dirty="0">
              <a:solidFill>
                <a:srgbClr val="3E3B3B"/>
              </a:solidFill>
              <a:latin typeface="Calibri" panose="020F0502020204030204" pitchFamily="34" charset="0"/>
              <a:ea typeface="Calibri" panose="020F0502020204030204" pitchFamily="34" charset="0"/>
              <a:cs typeface="Arial" panose="020B0604020202020204" pitchFamily="34" charset="0"/>
            </a:endParaRPr>
          </a:p>
          <a:p>
            <a:pPr marL="148590" indent="0" algn="just">
              <a:spcAft>
                <a:spcPts val="600"/>
              </a:spcAft>
              <a:buNone/>
            </a:pPr>
            <a:r>
              <a:rPr lang="tr-TR" sz="1600" b="0" u="none" dirty="0">
                <a:solidFill>
                  <a:srgbClr val="3E3B3B"/>
                </a:solidFill>
                <a:latin typeface="Calibri" panose="020F0502020204030204" pitchFamily="34" charset="0"/>
                <a:ea typeface="Calibri" panose="020F0502020204030204" pitchFamily="34" charset="0"/>
                <a:cs typeface="Arial" panose="020B0604020202020204" pitchFamily="34" charset="0"/>
              </a:rPr>
              <a:t>Bu ekler veya destekleyici belgelerden herhangi birinin sunulmaması, sadece bu sebeple başvurunun reddedilmesine yol açabilir.</a:t>
            </a:r>
            <a:endParaRPr lang="en-GB" sz="1600" b="0" u="none" dirty="0">
              <a:solidFill>
                <a:srgbClr val="3E3B3B"/>
              </a:solidFill>
              <a:latin typeface="Calibri" panose="020F0502020204030204" pitchFamily="34" charset="0"/>
              <a:ea typeface="Calibri" panose="020F0502020204030204" pitchFamily="34" charset="0"/>
              <a:cs typeface="Arial" panose="020B0604020202020204" pitchFamily="34" charset="0"/>
            </a:endParaRPr>
          </a:p>
          <a:p>
            <a:endParaRPr lang="en-GB" sz="1400" dirty="0"/>
          </a:p>
        </p:txBody>
      </p:sp>
    </p:spTree>
    <p:extLst>
      <p:ext uri="{BB962C8B-B14F-4D97-AF65-F5344CB8AC3E}">
        <p14:creationId xmlns:p14="http://schemas.microsoft.com/office/powerpoint/2010/main" val="4240552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1549" y="908720"/>
            <a:ext cx="8370931" cy="1077396"/>
          </a:xfrm>
        </p:spPr>
        <p:txBody>
          <a:bodyPr/>
          <a:lstStyle/>
          <a:p>
            <a:r>
              <a:rPr lang="en-US" dirty="0"/>
              <a:t>ICMPD Elektronik Başvuru Platformuna Nasıl Kayıt Olunur ve Başvuru </a:t>
            </a:r>
            <a:r>
              <a:rPr lang="en-GB" dirty="0"/>
              <a:t>Yapılır </a:t>
            </a:r>
            <a:r>
              <a:rPr lang="en-US" dirty="0"/>
              <a:t>(In-TEND)</a:t>
            </a:r>
            <a:br>
              <a:rPr lang="en-US" dirty="0"/>
            </a:br>
            <a:endParaRPr lang="en-GB" dirty="0"/>
          </a:p>
        </p:txBody>
      </p:sp>
      <p:sp>
        <p:nvSpPr>
          <p:cNvPr id="3" name="Text Placeholder 2"/>
          <p:cNvSpPr>
            <a:spLocks noGrp="1"/>
          </p:cNvSpPr>
          <p:nvPr>
            <p:ph type="body" idx="1"/>
          </p:nvPr>
        </p:nvSpPr>
        <p:spPr/>
        <p:txBody>
          <a:bodyPr/>
          <a:lstStyle/>
          <a:p>
            <a:pPr marL="12700" algn="ctr">
              <a:spcBef>
                <a:spcPts val="100"/>
              </a:spcBef>
            </a:pPr>
            <a:endParaRPr lang="en-US" sz="2000" spc="10" dirty="0">
              <a:solidFill>
                <a:schemeClr val="accent2"/>
              </a:solidFill>
              <a:cs typeface="Arial MT"/>
            </a:endParaRPr>
          </a:p>
          <a:p>
            <a:pPr marL="12700" algn="ctr">
              <a:spcBef>
                <a:spcPts val="100"/>
              </a:spcBef>
            </a:pPr>
            <a:r>
              <a:rPr lang="en-US" sz="2000" dirty="0"/>
              <a:t>ICMPD Elektronik Başvuru Platformuna </a:t>
            </a:r>
            <a:r>
              <a:rPr lang="tr-TR" sz="2000" dirty="0"/>
              <a:t>erişim</a:t>
            </a:r>
            <a:r>
              <a:rPr lang="en-US" sz="2000" spc="-30" dirty="0">
                <a:solidFill>
                  <a:schemeClr val="accent2"/>
                </a:solidFill>
                <a:cs typeface="Arial MT"/>
              </a:rPr>
              <a:t>:</a:t>
            </a:r>
          </a:p>
          <a:p>
            <a:pPr marL="12700" algn="ctr">
              <a:spcBef>
                <a:spcPts val="100"/>
              </a:spcBef>
            </a:pPr>
            <a:endParaRPr lang="en-US" sz="2000" dirty="0">
              <a:solidFill>
                <a:schemeClr val="accent2"/>
              </a:solidFill>
              <a:cs typeface="Arial MT"/>
              <a:hlinkClick r:id="" action="ppaction://noaction"/>
            </a:endParaRPr>
          </a:p>
          <a:p>
            <a:pPr marL="12700" algn="ctr">
              <a:spcBef>
                <a:spcPts val="100"/>
              </a:spcBef>
            </a:pPr>
            <a:r>
              <a:rPr lang="en-US" sz="2000" dirty="0">
                <a:solidFill>
                  <a:schemeClr val="accent2"/>
                </a:solidFill>
                <a:cs typeface="Arial MT"/>
                <a:hlinkClick r:id="" action="ppaction://noaction"/>
              </a:rPr>
              <a:t>https</a:t>
            </a:r>
            <a:r>
              <a:rPr lang="en-US" sz="2000" dirty="0">
                <a:solidFill>
                  <a:schemeClr val="accent2"/>
                </a:solidFill>
                <a:cs typeface="Arial MT"/>
                <a:hlinkClick r:id="rId2"/>
              </a:rPr>
              <a:t>://in-tendhost.co.uk/icmpd/aspx/Tenders/Appraisal</a:t>
            </a:r>
            <a:endParaRPr lang="en-GB" dirty="0"/>
          </a:p>
          <a:p>
            <a:pPr marL="12700" algn="ctr">
              <a:spcBef>
                <a:spcPts val="100"/>
              </a:spcBef>
            </a:pPr>
            <a:endParaRPr lang="en-GB" sz="2000" dirty="0">
              <a:solidFill>
                <a:schemeClr val="accent2"/>
              </a:solidFill>
              <a:cs typeface="Arial MT"/>
            </a:endParaRPr>
          </a:p>
          <a:p>
            <a:pPr marL="12700" algn="ctr">
              <a:spcBef>
                <a:spcPts val="100"/>
              </a:spcBef>
            </a:pPr>
            <a:endParaRPr lang="en-GB" sz="2000" dirty="0">
              <a:solidFill>
                <a:schemeClr val="accent2"/>
              </a:solidFill>
              <a:cs typeface="Arial MT"/>
            </a:endParaRPr>
          </a:p>
          <a:p>
            <a:pPr marL="12700" algn="ctr">
              <a:spcBef>
                <a:spcPts val="100"/>
              </a:spcBef>
            </a:pPr>
            <a:r>
              <a:rPr lang="tr-TR" sz="2000" dirty="0"/>
              <a:t>Platformda bir başvurunun “nasıl kaydedileceği ve gönderileceği” ile ilgili kılavuz:</a:t>
            </a:r>
          </a:p>
          <a:p>
            <a:pPr marL="12700" algn="ctr">
              <a:spcBef>
                <a:spcPts val="100"/>
              </a:spcBef>
            </a:pPr>
            <a:endParaRPr lang="en-GB" sz="2000" dirty="0">
              <a:solidFill>
                <a:schemeClr val="accent2"/>
              </a:solidFill>
              <a:cs typeface="Arial MT"/>
            </a:endParaRPr>
          </a:p>
          <a:p>
            <a:pPr marL="12700" algn="ctr">
              <a:spcBef>
                <a:spcPts val="100"/>
              </a:spcBef>
            </a:pPr>
            <a:r>
              <a:rPr lang="en-GB" sz="2000" u="sng" dirty="0">
                <a:solidFill>
                  <a:schemeClr val="accent2"/>
                </a:solidFill>
                <a:cs typeface="Arial MT"/>
              </a:rPr>
              <a:t>https://in-tendhost.co.uk/icmpd/aspx/BuyerProfiles</a:t>
            </a:r>
          </a:p>
          <a:p>
            <a:pPr marL="12700">
              <a:spcBef>
                <a:spcPts val="100"/>
              </a:spcBef>
            </a:pPr>
            <a:endParaRPr lang="en-US" sz="2000" dirty="0">
              <a:solidFill>
                <a:schemeClr val="accent2"/>
              </a:solidFill>
              <a:cs typeface="Arial MT"/>
            </a:endParaRPr>
          </a:p>
        </p:txBody>
      </p:sp>
    </p:spTree>
    <p:extLst>
      <p:ext uri="{BB962C8B-B14F-4D97-AF65-F5344CB8AC3E}">
        <p14:creationId xmlns:p14="http://schemas.microsoft.com/office/powerpoint/2010/main" val="41696719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İletişim - Teklif Çağrısı hakkında soru sorma</a:t>
            </a:r>
          </a:p>
        </p:txBody>
      </p:sp>
      <p:sp>
        <p:nvSpPr>
          <p:cNvPr id="3" name="Text Placeholder 2"/>
          <p:cNvSpPr>
            <a:spLocks noGrp="1"/>
          </p:cNvSpPr>
          <p:nvPr>
            <p:ph type="body" idx="1"/>
          </p:nvPr>
        </p:nvSpPr>
        <p:spPr/>
        <p:txBody>
          <a:bodyPr/>
          <a:lstStyle/>
          <a:p>
            <a:r>
              <a:rPr lang="en-GB" dirty="0"/>
              <a:t>	ICMPD size bir yazışma mesajı gönderdiğinde, otomatik bir e-posta bildirimi alacaksınız. Yazışma mesajına üç yerden (1, 2, 3) erişilebilir.</a:t>
            </a:r>
          </a:p>
        </p:txBody>
      </p:sp>
      <p:pic>
        <p:nvPicPr>
          <p:cNvPr id="4" name="Picture 3"/>
          <p:cNvPicPr>
            <a:picLocks noChangeAspect="1"/>
          </p:cNvPicPr>
          <p:nvPr/>
        </p:nvPicPr>
        <p:blipFill>
          <a:blip r:embed="rId2"/>
          <a:stretch>
            <a:fillRect/>
          </a:stretch>
        </p:blipFill>
        <p:spPr>
          <a:xfrm>
            <a:off x="504077" y="2939845"/>
            <a:ext cx="3735464" cy="2694038"/>
          </a:xfrm>
          <a:prstGeom prst="rect">
            <a:avLst/>
          </a:prstGeom>
        </p:spPr>
      </p:pic>
      <p:pic>
        <p:nvPicPr>
          <p:cNvPr id="5" name="Picture 4"/>
          <p:cNvPicPr>
            <a:picLocks noChangeAspect="1"/>
          </p:cNvPicPr>
          <p:nvPr/>
        </p:nvPicPr>
        <p:blipFill>
          <a:blip r:embed="rId3"/>
          <a:stretch>
            <a:fillRect/>
          </a:stretch>
        </p:blipFill>
        <p:spPr>
          <a:xfrm>
            <a:off x="4182710" y="2939845"/>
            <a:ext cx="4423845" cy="3251325"/>
          </a:xfrm>
          <a:prstGeom prst="rect">
            <a:avLst/>
          </a:prstGeom>
        </p:spPr>
      </p:pic>
      <p:sp>
        <p:nvSpPr>
          <p:cNvPr id="6" name="object 27"/>
          <p:cNvSpPr txBox="1"/>
          <p:nvPr/>
        </p:nvSpPr>
        <p:spPr>
          <a:xfrm>
            <a:off x="2139734" y="3807275"/>
            <a:ext cx="144016" cy="243656"/>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vert="horz" wrap="square" lIns="0" tIns="12700" rIns="0" bIns="0" rtlCol="0">
            <a:spAutoFit/>
          </a:bodyPr>
          <a:lstStyle/>
          <a:p>
            <a:pPr marL="12700">
              <a:lnSpc>
                <a:spcPct val="100000"/>
              </a:lnSpc>
              <a:spcBef>
                <a:spcPts val="100"/>
              </a:spcBef>
            </a:pPr>
            <a:r>
              <a:rPr lang="en-GB" sz="1500" dirty="0">
                <a:solidFill>
                  <a:schemeClr val="tx1"/>
                </a:solidFill>
                <a:latin typeface="+mj-lt"/>
                <a:cs typeface="Calibri"/>
              </a:rPr>
              <a:t>1</a:t>
            </a:r>
            <a:endParaRPr sz="1500" dirty="0">
              <a:solidFill>
                <a:schemeClr val="tx1"/>
              </a:solidFill>
              <a:latin typeface="+mj-lt"/>
              <a:cs typeface="Calibri"/>
            </a:endParaRPr>
          </a:p>
        </p:txBody>
      </p:sp>
      <p:sp>
        <p:nvSpPr>
          <p:cNvPr id="7" name="object 27"/>
          <p:cNvSpPr txBox="1"/>
          <p:nvPr/>
        </p:nvSpPr>
        <p:spPr>
          <a:xfrm>
            <a:off x="2383876" y="5078936"/>
            <a:ext cx="144016" cy="243656"/>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vert="horz" wrap="square" lIns="0" tIns="12700" rIns="0" bIns="0" rtlCol="0">
            <a:spAutoFit/>
          </a:bodyPr>
          <a:lstStyle/>
          <a:p>
            <a:pPr marL="12700">
              <a:lnSpc>
                <a:spcPct val="100000"/>
              </a:lnSpc>
              <a:spcBef>
                <a:spcPts val="100"/>
              </a:spcBef>
            </a:pPr>
            <a:r>
              <a:rPr lang="en-GB" sz="1500" dirty="0">
                <a:solidFill>
                  <a:schemeClr val="tx1"/>
                </a:solidFill>
                <a:latin typeface="+mj-lt"/>
                <a:cs typeface="Calibri"/>
              </a:rPr>
              <a:t>2</a:t>
            </a:r>
            <a:endParaRPr sz="1500" dirty="0">
              <a:solidFill>
                <a:schemeClr val="tx1"/>
              </a:solidFill>
              <a:latin typeface="+mj-lt"/>
              <a:cs typeface="Calibri"/>
            </a:endParaRPr>
          </a:p>
        </p:txBody>
      </p:sp>
      <p:sp>
        <p:nvSpPr>
          <p:cNvPr id="8" name="object 27"/>
          <p:cNvSpPr txBox="1"/>
          <p:nvPr/>
        </p:nvSpPr>
        <p:spPr>
          <a:xfrm>
            <a:off x="5822351" y="2729209"/>
            <a:ext cx="144016" cy="243656"/>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vert="horz" wrap="square" lIns="0" tIns="12700" rIns="0" bIns="0" rtlCol="0">
            <a:spAutoFit/>
          </a:bodyPr>
          <a:lstStyle/>
          <a:p>
            <a:pPr marL="12700">
              <a:lnSpc>
                <a:spcPct val="100000"/>
              </a:lnSpc>
              <a:spcBef>
                <a:spcPts val="100"/>
              </a:spcBef>
            </a:pPr>
            <a:r>
              <a:rPr lang="en-GB" sz="1500" dirty="0">
                <a:solidFill>
                  <a:schemeClr val="tx1"/>
                </a:solidFill>
                <a:latin typeface="+mj-lt"/>
                <a:cs typeface="Calibri"/>
              </a:rPr>
              <a:t>3</a:t>
            </a:r>
            <a:endParaRPr sz="1500" dirty="0">
              <a:solidFill>
                <a:schemeClr val="tx1"/>
              </a:solidFill>
              <a:latin typeface="+mj-lt"/>
              <a:cs typeface="Calibri"/>
            </a:endParaRPr>
          </a:p>
        </p:txBody>
      </p:sp>
    </p:spTree>
    <p:extLst>
      <p:ext uri="{BB962C8B-B14F-4D97-AF65-F5344CB8AC3E}">
        <p14:creationId xmlns:p14="http://schemas.microsoft.com/office/powerpoint/2010/main" val="34536053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İletişim - ICMPD tarafından yayınlanan açıklamalar</a:t>
            </a:r>
          </a:p>
        </p:txBody>
      </p:sp>
      <p:sp>
        <p:nvSpPr>
          <p:cNvPr id="4" name="object 3"/>
          <p:cNvSpPr txBox="1">
            <a:spLocks noGrp="1"/>
          </p:cNvSpPr>
          <p:nvPr>
            <p:ph type="body" idx="1"/>
          </p:nvPr>
        </p:nvSpPr>
        <p:spPr>
          <a:xfrm>
            <a:off x="334297" y="1933512"/>
            <a:ext cx="8141109" cy="713657"/>
          </a:xfrm>
          <a:prstGeom prst="rect">
            <a:avLst/>
          </a:prstGeom>
        </p:spPr>
        <p:txBody>
          <a:bodyPr vert="horz" wrap="square" lIns="0" tIns="15875" rIns="0" bIns="0" rtlCol="0">
            <a:spAutoFit/>
          </a:bodyPr>
          <a:lstStyle/>
          <a:p>
            <a:pPr algn="just" fontAlgn="t"/>
            <a:r>
              <a:rPr lang="en-GB" sz="1400" dirty="0">
                <a:solidFill>
                  <a:srgbClr val="000000"/>
                </a:solidFill>
                <a:latin typeface="Arial"/>
                <a:ea typeface="Arial"/>
                <a:cs typeface="Arial"/>
                <a:sym typeface="Arial"/>
              </a:rPr>
              <a:t>	Teklif Çağrısı ile ilgili herhangi bir önemli değişiklik bilgisi, açıklama, d</a:t>
            </a:r>
            <a:r>
              <a:rPr lang="en-GB" sz="1400" dirty="0">
                <a:solidFill>
                  <a:srgbClr val="000000"/>
                </a:solidFill>
                <a:latin typeface="Arial"/>
                <a:ea typeface="Arial"/>
                <a:cs typeface="Arial"/>
              </a:rPr>
              <a:t>ü</a:t>
            </a:r>
            <a:r>
              <a:rPr lang="en-GB" sz="1400" dirty="0">
                <a:solidFill>
                  <a:srgbClr val="000000"/>
                </a:solidFill>
                <a:latin typeface="Arial"/>
                <a:ea typeface="Arial"/>
                <a:cs typeface="Arial"/>
                <a:sym typeface="Arial"/>
              </a:rPr>
              <a:t>zeltme ICMPD tarafından yayınlanabilir. Bir açıklama yayınlanması durumunda, e-posta yoluyla bilgilendirileceksiniz ve yeni bilgilere projenin Teklif Çağrısı yönetim alanındaki Açıklama (1) sekmesinden erişebilirsiniz.</a:t>
            </a:r>
            <a:endParaRPr sz="1400" dirty="0">
              <a:solidFill>
                <a:srgbClr val="000000"/>
              </a:solidFill>
              <a:latin typeface="Arial"/>
              <a:ea typeface="Arial"/>
              <a:cs typeface="Arial"/>
              <a:sym typeface="Arial"/>
            </a:endParaRPr>
          </a:p>
        </p:txBody>
      </p:sp>
      <p:pic>
        <p:nvPicPr>
          <p:cNvPr id="5" name="Picture 4"/>
          <p:cNvPicPr>
            <a:picLocks noChangeAspect="1"/>
          </p:cNvPicPr>
          <p:nvPr/>
        </p:nvPicPr>
        <p:blipFill>
          <a:blip r:embed="rId2"/>
          <a:stretch>
            <a:fillRect/>
          </a:stretch>
        </p:blipFill>
        <p:spPr>
          <a:xfrm>
            <a:off x="3837173" y="2681591"/>
            <a:ext cx="4969343" cy="3517963"/>
          </a:xfrm>
          <a:prstGeom prst="rect">
            <a:avLst/>
          </a:prstGeom>
        </p:spPr>
      </p:pic>
      <p:sp>
        <p:nvSpPr>
          <p:cNvPr id="6" name="object 27"/>
          <p:cNvSpPr txBox="1"/>
          <p:nvPr/>
        </p:nvSpPr>
        <p:spPr>
          <a:xfrm>
            <a:off x="6249837" y="2755183"/>
            <a:ext cx="144016" cy="243656"/>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vert="horz" wrap="square" lIns="0" tIns="12700" rIns="0" bIns="0" rtlCol="0">
            <a:spAutoFit/>
          </a:bodyPr>
          <a:lstStyle/>
          <a:p>
            <a:pPr marL="12700">
              <a:lnSpc>
                <a:spcPct val="100000"/>
              </a:lnSpc>
              <a:spcBef>
                <a:spcPts val="100"/>
              </a:spcBef>
            </a:pPr>
            <a:r>
              <a:rPr lang="en-GB" sz="1500" dirty="0">
                <a:solidFill>
                  <a:schemeClr val="tx1"/>
                </a:solidFill>
                <a:latin typeface="+mj-lt"/>
                <a:cs typeface="Calibri"/>
              </a:rPr>
              <a:t>1</a:t>
            </a:r>
            <a:endParaRPr sz="1500" dirty="0">
              <a:solidFill>
                <a:schemeClr val="tx1"/>
              </a:solidFill>
              <a:latin typeface="+mj-lt"/>
              <a:cs typeface="Calibri"/>
            </a:endParaRPr>
          </a:p>
        </p:txBody>
      </p:sp>
      <p:sp>
        <p:nvSpPr>
          <p:cNvPr id="7" name="Rectangle 6"/>
          <p:cNvSpPr/>
          <p:nvPr/>
        </p:nvSpPr>
        <p:spPr>
          <a:xfrm>
            <a:off x="521549" y="2844225"/>
            <a:ext cx="3315624" cy="2893100"/>
          </a:xfrm>
          <a:prstGeom prst="rect">
            <a:avLst/>
          </a:prstGeom>
        </p:spPr>
        <p:txBody>
          <a:bodyPr wrap="square">
            <a:spAutoFit/>
          </a:bodyPr>
          <a:lstStyle/>
          <a:p>
            <a:pPr marL="342900" indent="-342900" algn="just">
              <a:buFont typeface="Arial"/>
              <a:buAutoNum type="arabicParenBoth"/>
            </a:pPr>
            <a:r>
              <a:rPr lang="en-GB" dirty="0"/>
              <a:t>Açıklamalar sekmesi, bu Teklif Çağrısı için  yayınlanan tüm açıklamalara erişim sağlayacaktır. Bilgileri görüntülemek için gerekli açıklamayı seçin. A</a:t>
            </a:r>
            <a:r>
              <a:rPr lang="tr-TR" dirty="0"/>
              <a:t>taş</a:t>
            </a:r>
            <a:r>
              <a:rPr lang="en-GB" dirty="0"/>
              <a:t> simgesi, 'Ekler Sekmesi' aracılığıyla açıklama dosya ekin erişebilirsiniz.</a:t>
            </a:r>
          </a:p>
          <a:p>
            <a:pPr algn="just"/>
            <a:endParaRPr lang="en-GB" dirty="0"/>
          </a:p>
          <a:p>
            <a:pPr algn="just"/>
            <a:r>
              <a:rPr lang="en-GB" dirty="0"/>
              <a:t>*Portalın açıklama alanı, ICMPD için tek yönlü bir mesajlaşma aracıdır. Açıklamanın içeriğiyle ilgili tüm sorular, yazışma işlevi kullanılarak yapılmalıdır.</a:t>
            </a:r>
          </a:p>
          <a:p>
            <a:pPr marL="342900" indent="-342900">
              <a:buAutoNum type="arabicParenBoth"/>
            </a:pPr>
            <a:endParaRPr lang="en-GB" dirty="0"/>
          </a:p>
        </p:txBody>
      </p:sp>
    </p:spTree>
    <p:extLst>
      <p:ext uri="{BB962C8B-B14F-4D97-AF65-F5344CB8AC3E}">
        <p14:creationId xmlns:p14="http://schemas.microsoft.com/office/powerpoint/2010/main" val="9113475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z="2800" dirty="0" smtClean="0">
                <a:latin typeface="Calibri" panose="020F0502020204030204" pitchFamily="34" charset="0"/>
                <a:cs typeface="Calibri" panose="020F0502020204030204" pitchFamily="34" charset="0"/>
              </a:rPr>
              <a:t>Öngörülen Takvim</a:t>
            </a:r>
            <a:endParaRPr lang="en-GB" sz="2800" dirty="0">
              <a:latin typeface="Calibri" panose="020F0502020204030204" pitchFamily="34" charset="0"/>
              <a:cs typeface="Calibri" panose="020F050202020403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487475366"/>
              </p:ext>
            </p:extLst>
          </p:nvPr>
        </p:nvGraphicFramePr>
        <p:xfrm>
          <a:off x="322591" y="1954922"/>
          <a:ext cx="8361361" cy="4335781"/>
        </p:xfrm>
        <a:graphic>
          <a:graphicData uri="http://schemas.openxmlformats.org/drawingml/2006/table">
            <a:tbl>
              <a:tblPr>
                <a:tableStyleId>{793D81CF-94F2-401A-BA57-92F5A7B2D0C5}</a:tableStyleId>
              </a:tblPr>
              <a:tblGrid>
                <a:gridCol w="4039202">
                  <a:extLst>
                    <a:ext uri="{9D8B030D-6E8A-4147-A177-3AD203B41FA5}">
                      <a16:colId xmlns:a16="http://schemas.microsoft.com/office/drawing/2014/main" val="2890790721"/>
                    </a:ext>
                  </a:extLst>
                </a:gridCol>
                <a:gridCol w="3054577">
                  <a:extLst>
                    <a:ext uri="{9D8B030D-6E8A-4147-A177-3AD203B41FA5}">
                      <a16:colId xmlns:a16="http://schemas.microsoft.com/office/drawing/2014/main" val="2633390023"/>
                    </a:ext>
                  </a:extLst>
                </a:gridCol>
                <a:gridCol w="1267582">
                  <a:extLst>
                    <a:ext uri="{9D8B030D-6E8A-4147-A177-3AD203B41FA5}">
                      <a16:colId xmlns:a16="http://schemas.microsoft.com/office/drawing/2014/main" val="941731928"/>
                    </a:ext>
                  </a:extLst>
                </a:gridCol>
              </a:tblGrid>
              <a:tr h="202911">
                <a:tc>
                  <a:txBody>
                    <a:bodyPr/>
                    <a:lstStyle/>
                    <a:p>
                      <a:pPr algn="ctr">
                        <a:lnSpc>
                          <a:spcPct val="115000"/>
                        </a:lnSpc>
                        <a:spcBef>
                          <a:spcPts val="600"/>
                        </a:spcBef>
                        <a:spcAft>
                          <a:spcPts val="600"/>
                        </a:spcAft>
                      </a:pPr>
                      <a:r>
                        <a:rPr lang="tr-TR" sz="1400" b="1" dirty="0">
                          <a:solidFill>
                            <a:schemeClr val="bg2">
                              <a:lumMod val="10000"/>
                            </a:schemeClr>
                          </a:solidFill>
                          <a:effectLst/>
                        </a:rPr>
                        <a:t> </a:t>
                      </a:r>
                      <a:endParaRPr lang="en-GB" sz="1400" b="1" dirty="0">
                        <a:solidFill>
                          <a:schemeClr val="bg2">
                            <a:lumMod val="1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gridSpan="2">
                  <a:txBody>
                    <a:bodyPr/>
                    <a:lstStyle/>
                    <a:p>
                      <a:pPr algn="ctr">
                        <a:lnSpc>
                          <a:spcPct val="115000"/>
                        </a:lnSpc>
                        <a:spcBef>
                          <a:spcPts val="600"/>
                        </a:spcBef>
                        <a:spcAft>
                          <a:spcPts val="600"/>
                        </a:spcAft>
                      </a:pPr>
                      <a:r>
                        <a:rPr lang="tr-TR" sz="1400" b="1" dirty="0">
                          <a:solidFill>
                            <a:schemeClr val="bg2">
                              <a:lumMod val="10000"/>
                            </a:schemeClr>
                          </a:solidFill>
                          <a:effectLst/>
                        </a:rPr>
                        <a:t>Tarih ve Saat</a:t>
                      </a:r>
                      <a:endParaRPr lang="en-GB" sz="1400" b="1" dirty="0">
                        <a:solidFill>
                          <a:schemeClr val="bg2">
                            <a:lumMod val="1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n-GB"/>
                    </a:p>
                  </a:txBody>
                  <a:tcPr/>
                </a:tc>
                <a:extLst>
                  <a:ext uri="{0D108BD9-81ED-4DB2-BD59-A6C34878D82A}">
                    <a16:rowId xmlns:a16="http://schemas.microsoft.com/office/drawing/2014/main" val="918273827"/>
                  </a:ext>
                </a:extLst>
              </a:tr>
              <a:tr h="202911">
                <a:tc>
                  <a:txBody>
                    <a:bodyPr/>
                    <a:lstStyle/>
                    <a:p>
                      <a:pPr marL="0" lvl="0" indent="0" algn="l">
                        <a:lnSpc>
                          <a:spcPct val="115000"/>
                        </a:lnSpc>
                        <a:spcBef>
                          <a:spcPts val="600"/>
                        </a:spcBef>
                        <a:spcAft>
                          <a:spcPts val="600"/>
                        </a:spcAft>
                        <a:buFont typeface="+mj-lt"/>
                        <a:buNone/>
                      </a:pPr>
                      <a:r>
                        <a:rPr lang="tr-TR" sz="1400" b="1" dirty="0">
                          <a:solidFill>
                            <a:schemeClr val="bg2">
                              <a:lumMod val="10000"/>
                            </a:schemeClr>
                          </a:solidFill>
                          <a:effectLst/>
                        </a:rPr>
                        <a:t>Teklif çağrısının yayımlanması</a:t>
                      </a:r>
                      <a:endParaRPr lang="en-GB" sz="1400" b="1" dirty="0">
                        <a:solidFill>
                          <a:schemeClr val="bg2">
                            <a:lumMod val="1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gridSpan="2">
                  <a:txBody>
                    <a:bodyPr/>
                    <a:lstStyle/>
                    <a:p>
                      <a:pPr algn="ctr">
                        <a:lnSpc>
                          <a:spcPct val="115000"/>
                        </a:lnSpc>
                        <a:spcBef>
                          <a:spcPts val="600"/>
                        </a:spcBef>
                        <a:spcAft>
                          <a:spcPts val="600"/>
                        </a:spcAft>
                      </a:pPr>
                      <a:r>
                        <a:rPr lang="tr-TR" sz="1400" b="0" dirty="0">
                          <a:solidFill>
                            <a:schemeClr val="bg2">
                              <a:lumMod val="10000"/>
                            </a:schemeClr>
                          </a:solidFill>
                          <a:effectLst/>
                        </a:rPr>
                        <a:t>19/06/2023</a:t>
                      </a:r>
                      <a:endParaRPr lang="en-GB" sz="1400" b="0" dirty="0">
                        <a:solidFill>
                          <a:schemeClr val="bg2">
                            <a:lumMod val="1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en-GB"/>
                    </a:p>
                  </a:txBody>
                  <a:tcPr/>
                </a:tc>
                <a:extLst>
                  <a:ext uri="{0D108BD9-81ED-4DB2-BD59-A6C34878D82A}">
                    <a16:rowId xmlns:a16="http://schemas.microsoft.com/office/drawing/2014/main" val="1030672054"/>
                  </a:ext>
                </a:extLst>
              </a:tr>
              <a:tr h="1882141">
                <a:tc>
                  <a:txBody>
                    <a:bodyPr/>
                    <a:lstStyle/>
                    <a:p>
                      <a:pPr marL="0" lvl="0" indent="0" algn="just">
                        <a:lnSpc>
                          <a:spcPct val="115000"/>
                        </a:lnSpc>
                        <a:spcBef>
                          <a:spcPts val="600"/>
                        </a:spcBef>
                        <a:spcAft>
                          <a:spcPts val="600"/>
                        </a:spcAft>
                        <a:buFont typeface="+mj-lt"/>
                        <a:buNone/>
                      </a:pPr>
                      <a:r>
                        <a:rPr lang="tr-TR" sz="1400" b="1" dirty="0" smtClean="0">
                          <a:solidFill>
                            <a:schemeClr val="bg2">
                              <a:lumMod val="10000"/>
                            </a:schemeClr>
                          </a:solidFill>
                          <a:effectLst/>
                        </a:rPr>
                        <a:t>Bilgilendirme toplantısı </a:t>
                      </a:r>
                      <a:r>
                        <a:rPr lang="tr-TR" sz="1400" b="1" dirty="0">
                          <a:solidFill>
                            <a:schemeClr val="bg2">
                              <a:lumMod val="10000"/>
                            </a:schemeClr>
                          </a:solidFill>
                          <a:effectLst/>
                        </a:rPr>
                        <a:t>(çevrimiçi webinar)</a:t>
                      </a:r>
                      <a:endParaRPr lang="en-GB" sz="1400" b="1" dirty="0">
                        <a:solidFill>
                          <a:schemeClr val="bg2">
                            <a:lumMod val="1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Bef>
                          <a:spcPts val="600"/>
                        </a:spcBef>
                        <a:spcAft>
                          <a:spcPts val="600"/>
                        </a:spcAft>
                      </a:pPr>
                      <a:r>
                        <a:rPr lang="tr-TR" sz="1400" b="0" dirty="0">
                          <a:solidFill>
                            <a:schemeClr val="bg2">
                              <a:lumMod val="10000"/>
                            </a:schemeClr>
                          </a:solidFill>
                          <a:effectLst/>
                        </a:rPr>
                        <a:t>12/07/2023</a:t>
                      </a:r>
                      <a:endParaRPr lang="en-GB" sz="1400" b="0" dirty="0">
                        <a:solidFill>
                          <a:schemeClr val="bg2">
                            <a:lumMod val="10000"/>
                          </a:schemeClr>
                        </a:solidFill>
                        <a:effectLst/>
                      </a:endParaRPr>
                    </a:p>
                    <a:p>
                      <a:pPr algn="l">
                        <a:lnSpc>
                          <a:spcPct val="115000"/>
                        </a:lnSpc>
                        <a:spcBef>
                          <a:spcPts val="600"/>
                        </a:spcBef>
                        <a:spcAft>
                          <a:spcPts val="600"/>
                        </a:spcAft>
                      </a:pPr>
                      <a:r>
                        <a:rPr lang="tr-TR" sz="1400" b="0" dirty="0">
                          <a:solidFill>
                            <a:schemeClr val="bg2">
                              <a:lumMod val="10000"/>
                            </a:schemeClr>
                          </a:solidFill>
                          <a:effectLst/>
                        </a:rPr>
                        <a:t>İlave bilgilendirme toplantılarına ihtiyaç duyulursa, bu toplantıların tarihine ilişkin bilgilendirme ICMPD’nin elektronik başvuru platformu, ENHANCER projesi ve ICMPD’nin web sitesi üzerinden yapılacaktır.</a:t>
                      </a:r>
                      <a:endParaRPr lang="en-GB" sz="1400" b="0" dirty="0">
                        <a:solidFill>
                          <a:schemeClr val="bg2">
                            <a:lumMod val="1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rowSpan="5">
                  <a:txBody>
                    <a:bodyPr/>
                    <a:lstStyle/>
                    <a:p>
                      <a:pPr algn="ctr">
                        <a:lnSpc>
                          <a:spcPct val="115000"/>
                        </a:lnSpc>
                        <a:spcBef>
                          <a:spcPts val="600"/>
                        </a:spcBef>
                        <a:spcAft>
                          <a:spcPts val="600"/>
                        </a:spcAft>
                      </a:pPr>
                      <a:r>
                        <a:rPr lang="tr-TR" sz="1400" b="0" dirty="0">
                          <a:solidFill>
                            <a:schemeClr val="bg2">
                              <a:lumMod val="10000"/>
                            </a:schemeClr>
                          </a:solidFill>
                          <a:effectLst/>
                        </a:rPr>
                        <a:t>Aralıklı değerlendirme süreci (Temmuz 2023’ten Şubat 2024’e kadar)</a:t>
                      </a:r>
                      <a:endParaRPr lang="en-GB" sz="1400" b="0" dirty="0">
                        <a:solidFill>
                          <a:schemeClr val="bg2">
                            <a:lumMod val="1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106745952"/>
                  </a:ext>
                </a:extLst>
              </a:tr>
              <a:tr h="418459">
                <a:tc>
                  <a:txBody>
                    <a:bodyPr/>
                    <a:lstStyle/>
                    <a:p>
                      <a:pPr marL="0" lvl="0" indent="0" algn="just">
                        <a:lnSpc>
                          <a:spcPct val="115000"/>
                        </a:lnSpc>
                        <a:spcBef>
                          <a:spcPts val="600"/>
                        </a:spcBef>
                        <a:spcAft>
                          <a:spcPts val="600"/>
                        </a:spcAft>
                        <a:buFont typeface="+mj-lt"/>
                        <a:buNone/>
                      </a:pPr>
                      <a:r>
                        <a:rPr lang="tr-TR" sz="1400" b="1" dirty="0">
                          <a:solidFill>
                            <a:schemeClr val="bg2">
                              <a:lumMod val="10000"/>
                            </a:schemeClr>
                          </a:solidFill>
                          <a:effectLst/>
                        </a:rPr>
                        <a:t>ICMPD’den açıklama istenebilecek son tarih</a:t>
                      </a:r>
                      <a:endParaRPr lang="en-GB" sz="1400" b="1" dirty="0">
                        <a:solidFill>
                          <a:schemeClr val="bg2">
                            <a:lumMod val="1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Bef>
                          <a:spcPts val="600"/>
                        </a:spcBef>
                        <a:spcAft>
                          <a:spcPts val="600"/>
                        </a:spcAft>
                      </a:pPr>
                      <a:r>
                        <a:rPr lang="tr-TR" sz="1400" b="0" dirty="0">
                          <a:solidFill>
                            <a:schemeClr val="bg2">
                              <a:lumMod val="10000"/>
                            </a:schemeClr>
                          </a:solidFill>
                          <a:effectLst/>
                        </a:rPr>
                        <a:t>Tekliflerin teslim edilmesi gereken tarihten 7 gün önce</a:t>
                      </a:r>
                      <a:endParaRPr lang="en-GB" sz="1400" b="0" dirty="0">
                        <a:solidFill>
                          <a:schemeClr val="bg2">
                            <a:lumMod val="1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vMerge="1">
                  <a:txBody>
                    <a:bodyPr/>
                    <a:lstStyle/>
                    <a:p>
                      <a:endParaRPr lang="en-GB"/>
                    </a:p>
                  </a:txBody>
                  <a:tcPr/>
                </a:tc>
                <a:extLst>
                  <a:ext uri="{0D108BD9-81ED-4DB2-BD59-A6C34878D82A}">
                    <a16:rowId xmlns:a16="http://schemas.microsoft.com/office/drawing/2014/main" val="994105052"/>
                  </a:ext>
                </a:extLst>
              </a:tr>
              <a:tr h="418459">
                <a:tc>
                  <a:txBody>
                    <a:bodyPr/>
                    <a:lstStyle/>
                    <a:p>
                      <a:pPr marL="0" lvl="0" indent="0" algn="just">
                        <a:lnSpc>
                          <a:spcPct val="115000"/>
                        </a:lnSpc>
                        <a:spcBef>
                          <a:spcPts val="600"/>
                        </a:spcBef>
                        <a:spcAft>
                          <a:spcPts val="600"/>
                        </a:spcAft>
                        <a:buFont typeface="+mj-lt"/>
                        <a:buNone/>
                      </a:pPr>
                      <a:r>
                        <a:rPr lang="tr-TR" sz="1400" b="1" dirty="0">
                          <a:solidFill>
                            <a:schemeClr val="bg2">
                              <a:lumMod val="10000"/>
                            </a:schemeClr>
                          </a:solidFill>
                          <a:effectLst/>
                        </a:rPr>
                        <a:t>Başvuru teslim tarihi</a:t>
                      </a:r>
                      <a:endParaRPr lang="en-GB" sz="1400" b="1" dirty="0">
                        <a:solidFill>
                          <a:schemeClr val="bg2">
                            <a:lumMod val="1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34925" algn="l">
                        <a:lnSpc>
                          <a:spcPct val="115000"/>
                        </a:lnSpc>
                        <a:spcBef>
                          <a:spcPts val="600"/>
                        </a:spcBef>
                        <a:spcAft>
                          <a:spcPts val="600"/>
                        </a:spcAft>
                      </a:pPr>
                      <a:r>
                        <a:rPr lang="tr-TR" sz="1400" b="0" dirty="0">
                          <a:solidFill>
                            <a:schemeClr val="bg2">
                              <a:lumMod val="10000"/>
                            </a:schemeClr>
                          </a:solidFill>
                          <a:effectLst/>
                        </a:rPr>
                        <a:t>29/12/2023, 17.00 (Viyana Yerel Saati ile)</a:t>
                      </a:r>
                      <a:endParaRPr lang="en-GB" sz="1400" b="0" dirty="0">
                        <a:solidFill>
                          <a:schemeClr val="bg2">
                            <a:lumMod val="1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vMerge="1">
                  <a:txBody>
                    <a:bodyPr/>
                    <a:lstStyle/>
                    <a:p>
                      <a:endParaRPr lang="en-GB"/>
                    </a:p>
                  </a:txBody>
                  <a:tcPr/>
                </a:tc>
                <a:extLst>
                  <a:ext uri="{0D108BD9-81ED-4DB2-BD59-A6C34878D82A}">
                    <a16:rowId xmlns:a16="http://schemas.microsoft.com/office/drawing/2014/main" val="2764167524"/>
                  </a:ext>
                </a:extLst>
              </a:tr>
              <a:tr h="418459">
                <a:tc>
                  <a:txBody>
                    <a:bodyPr/>
                    <a:lstStyle/>
                    <a:p>
                      <a:pPr marL="0" lvl="0" indent="0" algn="just">
                        <a:lnSpc>
                          <a:spcPct val="115000"/>
                        </a:lnSpc>
                        <a:spcBef>
                          <a:spcPts val="600"/>
                        </a:spcBef>
                        <a:spcAft>
                          <a:spcPts val="600"/>
                        </a:spcAft>
                        <a:buFont typeface="+mj-lt"/>
                        <a:buNone/>
                      </a:pPr>
                      <a:r>
                        <a:rPr lang="tr-TR" sz="1400" b="1" dirty="0">
                          <a:solidFill>
                            <a:schemeClr val="bg2">
                              <a:lumMod val="10000"/>
                            </a:schemeClr>
                          </a:solidFill>
                          <a:effectLst/>
                        </a:rPr>
                        <a:t>Değerlendirme sonuçlarının başvuranlara bildirilmesi</a:t>
                      </a:r>
                      <a:endParaRPr lang="en-GB" sz="1400" b="1" dirty="0">
                        <a:solidFill>
                          <a:schemeClr val="bg2">
                            <a:lumMod val="1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Bef>
                          <a:spcPts val="600"/>
                        </a:spcBef>
                        <a:spcAft>
                          <a:spcPts val="600"/>
                        </a:spcAft>
                      </a:pPr>
                      <a:r>
                        <a:rPr lang="tr-TR" sz="1400" b="0" dirty="0">
                          <a:solidFill>
                            <a:schemeClr val="bg2">
                              <a:lumMod val="10000"/>
                            </a:schemeClr>
                          </a:solidFill>
                          <a:effectLst/>
                        </a:rPr>
                        <a:t>Başvuru tarihinden yaklaşık 8 hafta sonra</a:t>
                      </a:r>
                      <a:endParaRPr lang="en-GB" sz="1400" b="0" dirty="0">
                        <a:solidFill>
                          <a:schemeClr val="bg2">
                            <a:lumMod val="1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vMerge="1">
                  <a:txBody>
                    <a:bodyPr/>
                    <a:lstStyle/>
                    <a:p>
                      <a:endParaRPr lang="en-GB"/>
                    </a:p>
                  </a:txBody>
                  <a:tcPr/>
                </a:tc>
                <a:extLst>
                  <a:ext uri="{0D108BD9-81ED-4DB2-BD59-A6C34878D82A}">
                    <a16:rowId xmlns:a16="http://schemas.microsoft.com/office/drawing/2014/main" val="1095398357"/>
                  </a:ext>
                </a:extLst>
              </a:tr>
              <a:tr h="418459">
                <a:tc>
                  <a:txBody>
                    <a:bodyPr/>
                    <a:lstStyle/>
                    <a:p>
                      <a:pPr marL="0" lvl="0" indent="0" algn="just">
                        <a:lnSpc>
                          <a:spcPct val="115000"/>
                        </a:lnSpc>
                        <a:spcBef>
                          <a:spcPts val="600"/>
                        </a:spcBef>
                        <a:spcAft>
                          <a:spcPts val="600"/>
                        </a:spcAft>
                        <a:buFont typeface="+mj-lt"/>
                        <a:buNone/>
                      </a:pPr>
                      <a:r>
                        <a:rPr lang="tr-TR" sz="1400" b="1" dirty="0">
                          <a:solidFill>
                            <a:schemeClr val="bg2">
                              <a:lumMod val="10000"/>
                            </a:schemeClr>
                          </a:solidFill>
                          <a:effectLst/>
                        </a:rPr>
                        <a:t>Sözleşmenin imzalanması </a:t>
                      </a:r>
                      <a:endParaRPr lang="en-GB" sz="1400" b="1" dirty="0">
                        <a:solidFill>
                          <a:schemeClr val="bg2">
                            <a:lumMod val="1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Bef>
                          <a:spcPts val="600"/>
                        </a:spcBef>
                        <a:spcAft>
                          <a:spcPts val="600"/>
                        </a:spcAft>
                      </a:pPr>
                      <a:r>
                        <a:rPr lang="tr-TR" sz="1400" b="0" dirty="0">
                          <a:solidFill>
                            <a:schemeClr val="bg2">
                              <a:lumMod val="10000"/>
                            </a:schemeClr>
                          </a:solidFill>
                          <a:effectLst/>
                        </a:rPr>
                        <a:t>Başvuru sonucunun bildirilmesinden sonra yaklaşık 4 hafta içerisinde</a:t>
                      </a:r>
                      <a:endParaRPr lang="en-GB" sz="1400" b="0" dirty="0">
                        <a:solidFill>
                          <a:schemeClr val="bg2">
                            <a:lumMod val="1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vMerge="1">
                  <a:txBody>
                    <a:bodyPr/>
                    <a:lstStyle/>
                    <a:p>
                      <a:endParaRPr lang="en-GB"/>
                    </a:p>
                  </a:txBody>
                  <a:tcPr/>
                </a:tc>
                <a:extLst>
                  <a:ext uri="{0D108BD9-81ED-4DB2-BD59-A6C34878D82A}">
                    <a16:rowId xmlns:a16="http://schemas.microsoft.com/office/drawing/2014/main" val="2014462330"/>
                  </a:ext>
                </a:extLst>
              </a:tr>
            </a:tbl>
          </a:graphicData>
        </a:graphic>
      </p:graphicFrame>
    </p:spTree>
    <p:extLst>
      <p:ext uri="{BB962C8B-B14F-4D97-AF65-F5344CB8AC3E}">
        <p14:creationId xmlns:p14="http://schemas.microsoft.com/office/powerpoint/2010/main" val="20694465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514" y="927193"/>
            <a:ext cx="8325589" cy="758487"/>
          </a:xfrm>
        </p:spPr>
        <p:txBody>
          <a:bodyPr/>
          <a:lstStyle/>
          <a:p>
            <a:pPr lvl="0" fontAlgn="auto">
              <a:spcBef>
                <a:spcPts val="0"/>
              </a:spcBef>
              <a:spcAft>
                <a:spcPts val="0"/>
              </a:spcAft>
            </a:pPr>
            <a:r>
              <a:rPr lang="tr-TR" sz="2800" dirty="0" smtClean="0">
                <a:solidFill>
                  <a:schemeClr val="accent2"/>
                </a:solidFill>
                <a:latin typeface="+mn-lt"/>
                <a:sym typeface="Arial"/>
              </a:rPr>
              <a:t>İletişim</a:t>
            </a:r>
            <a:endParaRPr lang="en-GB" sz="2800" dirty="0">
              <a:solidFill>
                <a:schemeClr val="accent2"/>
              </a:solidFill>
              <a:latin typeface="+mn-lt"/>
            </a:endParaRPr>
          </a:p>
        </p:txBody>
      </p:sp>
      <p:pic>
        <p:nvPicPr>
          <p:cNvPr id="4104" name="Picture 8" descr="Web Site Png &amp; Free Web Site.png Transparent Images #138082 - PNGio"/>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432387" y="2445349"/>
            <a:ext cx="1120388" cy="1145730"/>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facebook-logo - Koç Üniversitesi - IEE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509" y="4947518"/>
            <a:ext cx="1125375" cy="1125375"/>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Twitter logo and symbol, meaning, history, 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61080" y="1842914"/>
            <a:ext cx="1262202" cy="1121957"/>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YouTube - Google Play'de Uygulamala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97242" y="3324670"/>
            <a:ext cx="1326040" cy="1326040"/>
          </a:xfrm>
          <a:prstGeom prst="rect">
            <a:avLst/>
          </a:prstGeom>
          <a:noFill/>
          <a:extLst>
            <a:ext uri="{909E8E84-426E-40DD-AFC4-6F175D3DCCD1}">
              <a14:hiddenFill xmlns:a14="http://schemas.microsoft.com/office/drawing/2010/main">
                <a:solidFill>
                  <a:srgbClr val="FFFFFF"/>
                </a:solidFill>
              </a14:hiddenFill>
            </a:ext>
          </a:extLst>
        </p:spPr>
      </p:pic>
      <p:pic>
        <p:nvPicPr>
          <p:cNvPr id="4112" name="Picture 16" descr="Spotify (@Spotify) | Twitt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97242" y="5023745"/>
            <a:ext cx="1279093" cy="127909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552775" y="2549372"/>
            <a:ext cx="3603872" cy="830997"/>
          </a:xfrm>
          <a:prstGeom prst="rect">
            <a:avLst/>
          </a:prstGeom>
          <a:noFill/>
        </p:spPr>
        <p:txBody>
          <a:bodyPr wrap="none" rtlCol="0">
            <a:spAutoFit/>
          </a:bodyPr>
          <a:lstStyle/>
          <a:p>
            <a:endParaRPr lang="tr-TR" sz="2400" dirty="0">
              <a:solidFill>
                <a:schemeClr val="accent2"/>
              </a:solidFill>
              <a:latin typeface="+mj-lt"/>
            </a:endParaRPr>
          </a:p>
          <a:p>
            <a:r>
              <a:rPr lang="tr-TR" sz="2400" dirty="0">
                <a:solidFill>
                  <a:schemeClr val="accent2"/>
                </a:solidFill>
                <a:latin typeface="+mj-lt"/>
                <a:hlinkClick r:id="rId8"/>
              </a:rPr>
              <a:t>www.enhancerproject.com</a:t>
            </a:r>
            <a:endParaRPr lang="tr-TR" sz="2400" dirty="0">
              <a:solidFill>
                <a:schemeClr val="accent2"/>
              </a:solidFill>
              <a:latin typeface="+mj-lt"/>
            </a:endParaRPr>
          </a:p>
        </p:txBody>
      </p:sp>
      <p:sp>
        <p:nvSpPr>
          <p:cNvPr id="6" name="Rectangle 5"/>
          <p:cNvSpPr/>
          <p:nvPr/>
        </p:nvSpPr>
        <p:spPr>
          <a:xfrm>
            <a:off x="6523282" y="2043509"/>
            <a:ext cx="2042547" cy="461665"/>
          </a:xfrm>
          <a:prstGeom prst="rect">
            <a:avLst/>
          </a:prstGeom>
        </p:spPr>
        <p:txBody>
          <a:bodyPr wrap="none">
            <a:spAutoFit/>
          </a:bodyPr>
          <a:lstStyle/>
          <a:p>
            <a:r>
              <a:rPr lang="en-GB" sz="2400" dirty="0">
                <a:solidFill>
                  <a:schemeClr val="accent2"/>
                </a:solidFill>
                <a:latin typeface="+mj-lt"/>
              </a:rPr>
              <a:t>ICMPD_Turkey</a:t>
            </a:r>
          </a:p>
        </p:txBody>
      </p:sp>
      <p:sp>
        <p:nvSpPr>
          <p:cNvPr id="7" name="Rectangle 6"/>
          <p:cNvSpPr/>
          <p:nvPr/>
        </p:nvSpPr>
        <p:spPr>
          <a:xfrm>
            <a:off x="1772037" y="5199552"/>
            <a:ext cx="2258952" cy="461665"/>
          </a:xfrm>
          <a:prstGeom prst="rect">
            <a:avLst/>
          </a:prstGeom>
        </p:spPr>
        <p:txBody>
          <a:bodyPr wrap="none">
            <a:spAutoFit/>
          </a:bodyPr>
          <a:lstStyle/>
          <a:p>
            <a:r>
              <a:rPr lang="en-GB" sz="2400" dirty="0">
                <a:solidFill>
                  <a:schemeClr val="accent2"/>
                </a:solidFill>
                <a:latin typeface="+mj-lt"/>
              </a:rPr>
              <a:t>ICMPD</a:t>
            </a:r>
            <a:r>
              <a:rPr lang="tr-TR" sz="2400" dirty="0">
                <a:solidFill>
                  <a:schemeClr val="accent2"/>
                </a:solidFill>
                <a:latin typeface="+mj-lt"/>
              </a:rPr>
              <a:t> in </a:t>
            </a:r>
            <a:r>
              <a:rPr lang="en-GB" sz="2400" dirty="0">
                <a:solidFill>
                  <a:schemeClr val="accent2"/>
                </a:solidFill>
                <a:latin typeface="+mj-lt"/>
              </a:rPr>
              <a:t>Turkey</a:t>
            </a:r>
          </a:p>
        </p:txBody>
      </p:sp>
      <p:sp>
        <p:nvSpPr>
          <p:cNvPr id="8" name="Rectangle 7"/>
          <p:cNvSpPr/>
          <p:nvPr/>
        </p:nvSpPr>
        <p:spPr>
          <a:xfrm>
            <a:off x="6523282" y="5355599"/>
            <a:ext cx="2258952" cy="461665"/>
          </a:xfrm>
          <a:prstGeom prst="rect">
            <a:avLst/>
          </a:prstGeom>
        </p:spPr>
        <p:txBody>
          <a:bodyPr wrap="none">
            <a:spAutoFit/>
          </a:bodyPr>
          <a:lstStyle/>
          <a:p>
            <a:r>
              <a:rPr lang="en-GB" sz="2400" dirty="0">
                <a:solidFill>
                  <a:schemeClr val="accent2"/>
                </a:solidFill>
                <a:latin typeface="+mj-lt"/>
              </a:rPr>
              <a:t>ICMPD in Turkey</a:t>
            </a:r>
          </a:p>
        </p:txBody>
      </p:sp>
      <p:sp>
        <p:nvSpPr>
          <p:cNvPr id="18" name="Rectangle 17"/>
          <p:cNvSpPr/>
          <p:nvPr/>
        </p:nvSpPr>
        <p:spPr>
          <a:xfrm>
            <a:off x="6523282" y="3749829"/>
            <a:ext cx="2258952" cy="461665"/>
          </a:xfrm>
          <a:prstGeom prst="rect">
            <a:avLst/>
          </a:prstGeom>
        </p:spPr>
        <p:txBody>
          <a:bodyPr wrap="none">
            <a:spAutoFit/>
          </a:bodyPr>
          <a:lstStyle/>
          <a:p>
            <a:r>
              <a:rPr lang="en-GB" sz="2400" dirty="0">
                <a:solidFill>
                  <a:schemeClr val="accent2"/>
                </a:solidFill>
                <a:latin typeface="+mj-lt"/>
              </a:rPr>
              <a:t>ICMPD in Turkey</a:t>
            </a:r>
          </a:p>
        </p:txBody>
      </p:sp>
    </p:spTree>
    <p:extLst>
      <p:ext uri="{BB962C8B-B14F-4D97-AF65-F5344CB8AC3E}">
        <p14:creationId xmlns:p14="http://schemas.microsoft.com/office/powerpoint/2010/main" val="23521003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34207" y="2753710"/>
            <a:ext cx="5717627" cy="1271752"/>
          </a:xfrm>
          <a:solidFill>
            <a:schemeClr val="accent1"/>
          </a:solidFill>
          <a:ln w="28575">
            <a:noFill/>
          </a:ln>
          <a:effectLst/>
          <a:scene3d>
            <a:camera prst="orthographicFront">
              <a:rot lat="0" lon="0" rev="0"/>
            </a:camera>
            <a:lightRig rig="contrasting" dir="t">
              <a:rot lat="0" lon="0" rev="7800000"/>
            </a:lightRig>
          </a:scene3d>
          <a:sp3d>
            <a:bevelT w="139700" h="139700"/>
          </a:sp3d>
        </p:spPr>
        <p:txBody>
          <a:bodyPr/>
          <a:lstStyle/>
          <a:p>
            <a:pPr algn="ctr">
              <a:buFont typeface="Arial" panose="020B0604020202020204" pitchFamily="34" charset="0"/>
              <a:buChar char="•"/>
            </a:pPr>
            <a:endParaRPr lang="tr-TR" sz="3600" u="none" dirty="0">
              <a:solidFill>
                <a:schemeClr val="bg2">
                  <a:lumMod val="10000"/>
                </a:schemeClr>
              </a:solidFill>
            </a:endParaRPr>
          </a:p>
          <a:p>
            <a:pPr marL="0" indent="0" algn="ctr">
              <a:buNone/>
            </a:pPr>
            <a:r>
              <a:rPr lang="tr-TR" sz="3600" u="none" dirty="0" smtClean="0">
                <a:solidFill>
                  <a:schemeClr val="bg2">
                    <a:lumMod val="10000"/>
                  </a:schemeClr>
                </a:solidFill>
                <a:latin typeface="+mn-lt"/>
              </a:rPr>
              <a:t>BAŞARILAR DİLERİZ</a:t>
            </a:r>
            <a:endParaRPr lang="en-GB" sz="3600" u="none" dirty="0">
              <a:solidFill>
                <a:schemeClr val="bg2">
                  <a:lumMod val="10000"/>
                </a:schemeClr>
              </a:solidFill>
              <a:latin typeface="+mn-lt"/>
            </a:endParaRPr>
          </a:p>
        </p:txBody>
      </p:sp>
    </p:spTree>
    <p:extLst>
      <p:ext uri="{BB962C8B-B14F-4D97-AF65-F5344CB8AC3E}">
        <p14:creationId xmlns:p14="http://schemas.microsoft.com/office/powerpoint/2010/main" val="1388961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Hibe Programının Hedefleri	</a:t>
            </a:r>
            <a:endParaRPr lang="en-GB" dirty="0"/>
          </a:p>
        </p:txBody>
      </p:sp>
      <p:sp>
        <p:nvSpPr>
          <p:cNvPr id="3" name="Text Placeholder 2"/>
          <p:cNvSpPr>
            <a:spLocks noGrp="1"/>
          </p:cNvSpPr>
          <p:nvPr>
            <p:ph type="body" idx="1"/>
          </p:nvPr>
        </p:nvSpPr>
        <p:spPr>
          <a:xfrm>
            <a:off x="616841" y="1886767"/>
            <a:ext cx="7699845" cy="4485004"/>
          </a:xfrm>
        </p:spPr>
        <p:style>
          <a:lnRef idx="2">
            <a:schemeClr val="accent1">
              <a:shade val="50000"/>
            </a:schemeClr>
          </a:lnRef>
          <a:fillRef idx="1">
            <a:schemeClr val="accent1"/>
          </a:fillRef>
          <a:effectRef idx="0">
            <a:schemeClr val="accent1"/>
          </a:effectRef>
          <a:fontRef idx="minor">
            <a:schemeClr val="lt1"/>
          </a:fontRef>
        </p:style>
        <p:txBody>
          <a:bodyPr/>
          <a:lstStyle/>
          <a:p>
            <a:pPr marL="571500" indent="-342900">
              <a:buFont typeface="Arial" panose="020B0604020202020204" pitchFamily="34" charset="0"/>
              <a:buChar char="•"/>
            </a:pPr>
            <a:r>
              <a:rPr lang="tr-TR" sz="2400" dirty="0"/>
              <a:t>Bu teklif çağrısının </a:t>
            </a:r>
            <a:r>
              <a:rPr lang="tr-TR" sz="2400" b="1" dirty="0"/>
              <a:t>genel amacı</a:t>
            </a:r>
            <a:r>
              <a:rPr lang="tr-TR" sz="2400" dirty="0"/>
              <a:t>, iş fırsatlarını ve geçim kaynaklarını artırmak suretiyle Türkiye’de yaşayan geçici koruma </a:t>
            </a:r>
            <a:r>
              <a:rPr lang="tr-TR" sz="2400" dirty="0" smtClean="0"/>
              <a:t>altındaki </a:t>
            </a:r>
            <a:r>
              <a:rPr lang="tr-TR" sz="2400" dirty="0"/>
              <a:t>Suriyelilerin ve yerel ev sahibi toplulukların sosyo-ekonomik uyumuna katkıda bulunmaktır. </a:t>
            </a:r>
            <a:endParaRPr lang="en-GB" sz="2400" dirty="0" smtClean="0"/>
          </a:p>
          <a:p>
            <a:pPr marL="571500" indent="-342900">
              <a:buFont typeface="Arial" panose="020B0604020202020204" pitchFamily="34" charset="0"/>
              <a:buChar char="•"/>
            </a:pPr>
            <a:r>
              <a:rPr lang="tr-TR" sz="2400" dirty="0" smtClean="0"/>
              <a:t>Bu </a:t>
            </a:r>
            <a:r>
              <a:rPr lang="tr-TR" sz="2400" dirty="0"/>
              <a:t>teklif çağrısının </a:t>
            </a:r>
            <a:r>
              <a:rPr lang="tr-TR" sz="2400" b="1" dirty="0"/>
              <a:t>özel </a:t>
            </a:r>
            <a:r>
              <a:rPr lang="tr-TR" sz="2400" b="1" dirty="0" smtClean="0"/>
              <a:t>amacı,</a:t>
            </a:r>
            <a:r>
              <a:rPr lang="tr-TR" sz="2400" dirty="0" smtClean="0"/>
              <a:t> </a:t>
            </a:r>
            <a:r>
              <a:rPr lang="tr-TR" sz="2400" dirty="0"/>
              <a:t>Türk vatandaşları ve geçici koruma </a:t>
            </a:r>
            <a:r>
              <a:rPr lang="tr-TR" sz="2400" dirty="0" smtClean="0"/>
              <a:t>altındaki </a:t>
            </a:r>
            <a:r>
              <a:rPr lang="tr-TR" sz="2400" dirty="0"/>
              <a:t>Suriyeliler arasındaki potansiyel girişimcileri istihdam yaratabilecek kayıtlı işletmeler kurma konusunda desteklemektir.</a:t>
            </a:r>
            <a:endParaRPr lang="en-GB" sz="2400" dirty="0"/>
          </a:p>
        </p:txBody>
      </p:sp>
    </p:spTree>
    <p:extLst>
      <p:ext uri="{BB962C8B-B14F-4D97-AF65-F5344CB8AC3E}">
        <p14:creationId xmlns:p14="http://schemas.microsoft.com/office/powerpoint/2010/main" val="26593634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Öncelikli </a:t>
            </a:r>
            <a:r>
              <a:rPr lang="en-GB" dirty="0" smtClean="0"/>
              <a:t>S</a:t>
            </a:r>
            <a:r>
              <a:rPr lang="tr-TR" dirty="0" err="1" smtClean="0"/>
              <a:t>ektörler</a:t>
            </a:r>
            <a:r>
              <a:rPr lang="tr-TR" dirty="0" smtClean="0"/>
              <a:t> </a:t>
            </a:r>
            <a:r>
              <a:rPr lang="tr-TR" dirty="0"/>
              <a:t>ve </a:t>
            </a:r>
            <a:r>
              <a:rPr lang="en-GB" dirty="0" smtClean="0"/>
              <a:t>D</a:t>
            </a:r>
            <a:r>
              <a:rPr lang="tr-TR" dirty="0" smtClean="0"/>
              <a:t>eğer </a:t>
            </a:r>
            <a:r>
              <a:rPr lang="en-GB" dirty="0" smtClean="0"/>
              <a:t>Z</a:t>
            </a:r>
            <a:r>
              <a:rPr lang="tr-TR" dirty="0" smtClean="0"/>
              <a:t>incirleri</a:t>
            </a:r>
            <a:endParaRPr lang="en-GB" dirty="0"/>
          </a:p>
        </p:txBody>
      </p:sp>
      <p:graphicFrame>
        <p:nvGraphicFramePr>
          <p:cNvPr id="5" name="Diagram 4"/>
          <p:cNvGraphicFramePr/>
          <p:nvPr>
            <p:extLst>
              <p:ext uri="{D42A27DB-BD31-4B8C-83A1-F6EECF244321}">
                <p14:modId xmlns:p14="http://schemas.microsoft.com/office/powerpoint/2010/main" val="2152423689"/>
              </p:ext>
            </p:extLst>
          </p:nvPr>
        </p:nvGraphicFramePr>
        <p:xfrm>
          <a:off x="521550" y="2293495"/>
          <a:ext cx="8370930" cy="41073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521549" y="1831830"/>
            <a:ext cx="184731" cy="461665"/>
          </a:xfrm>
          <a:prstGeom prst="rect">
            <a:avLst/>
          </a:prstGeom>
          <a:noFill/>
        </p:spPr>
        <p:txBody>
          <a:bodyPr wrap="none" rtlCol="0">
            <a:spAutoFit/>
          </a:bodyPr>
          <a:lstStyle/>
          <a:p>
            <a:endParaRPr lang="en-GB" sz="2400" dirty="0">
              <a:solidFill>
                <a:srgbClr val="53504F"/>
              </a:solidFill>
              <a:latin typeface="Calibri"/>
              <a:ea typeface="Calibri"/>
              <a:cs typeface="Calibri"/>
              <a:sym typeface="Calibri"/>
            </a:endParaRPr>
          </a:p>
        </p:txBody>
      </p:sp>
    </p:spTree>
    <p:extLst>
      <p:ext uri="{BB962C8B-B14F-4D97-AF65-F5344CB8AC3E}">
        <p14:creationId xmlns:p14="http://schemas.microsoft.com/office/powerpoint/2010/main" val="5374897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Hibe Bütçesi</a:t>
            </a:r>
            <a:endParaRPr lang="en-GB" dirty="0"/>
          </a:p>
        </p:txBody>
      </p:sp>
      <p:sp>
        <p:nvSpPr>
          <p:cNvPr id="3" name="Text Placeholder 2"/>
          <p:cNvSpPr>
            <a:spLocks noGrp="1"/>
          </p:cNvSpPr>
          <p:nvPr>
            <p:ph type="body" idx="1"/>
          </p:nvPr>
        </p:nvSpPr>
        <p:spPr>
          <a:xfrm>
            <a:off x="356657" y="1667207"/>
            <a:ext cx="8787343" cy="3602217"/>
          </a:xfrm>
        </p:spPr>
        <p:txBody>
          <a:bodyPr/>
          <a:lstStyle/>
          <a:p>
            <a:r>
              <a:rPr lang="tr-TR" sz="2400" b="1" dirty="0" smtClean="0"/>
              <a:t>Teklif Çağrısı için ayrılan toplam tutar: </a:t>
            </a:r>
          </a:p>
          <a:p>
            <a:r>
              <a:rPr lang="tr-TR" sz="2400" dirty="0" smtClean="0"/>
              <a:t>	</a:t>
            </a:r>
            <a:r>
              <a:rPr lang="tr-TR" sz="2400" dirty="0"/>
              <a:t>3.125.000 </a:t>
            </a:r>
            <a:r>
              <a:rPr lang="tr-TR" sz="2400" dirty="0" smtClean="0"/>
              <a:t>Avro</a:t>
            </a:r>
          </a:p>
          <a:p>
            <a:endParaRPr lang="tr-TR" sz="2400" dirty="0" smtClean="0"/>
          </a:p>
          <a:p>
            <a:r>
              <a:rPr lang="tr-TR" sz="2000" b="1" dirty="0" smtClean="0"/>
              <a:t>Hibelerin miktarı:</a:t>
            </a:r>
          </a:p>
          <a:p>
            <a:r>
              <a:rPr lang="tr-TR" sz="2000" dirty="0"/>
              <a:t>	</a:t>
            </a:r>
            <a:r>
              <a:rPr lang="tr-TR" sz="2000" dirty="0" smtClean="0"/>
              <a:t>Asgari tutar: 1.500 Avro</a:t>
            </a:r>
          </a:p>
          <a:p>
            <a:r>
              <a:rPr lang="tr-TR" sz="2000" dirty="0"/>
              <a:t>	</a:t>
            </a:r>
            <a:r>
              <a:rPr lang="tr-TR" sz="2000" dirty="0" smtClean="0"/>
              <a:t>Azami tutar: </a:t>
            </a:r>
            <a:r>
              <a:rPr lang="tr-TR" sz="2000" dirty="0"/>
              <a:t>5</a:t>
            </a:r>
            <a:r>
              <a:rPr lang="tr-TR" sz="2000" dirty="0" smtClean="0"/>
              <a:t>.000 Avro</a:t>
            </a:r>
          </a:p>
          <a:p>
            <a:endParaRPr lang="tr-TR" sz="2000" dirty="0" smtClean="0"/>
          </a:p>
          <a:p>
            <a:r>
              <a:rPr lang="tr-TR" sz="2000" b="1" dirty="0"/>
              <a:t>Eş finansman bu teklif çağrısı kapsamında uyulması gereken bir zorunluluk </a:t>
            </a:r>
            <a:r>
              <a:rPr lang="tr-TR" sz="2000" b="1" dirty="0" smtClean="0"/>
              <a:t>değildir.</a:t>
            </a:r>
            <a:r>
              <a:rPr lang="tr-TR" sz="1400" dirty="0" smtClean="0"/>
              <a:t>	</a:t>
            </a:r>
            <a:endParaRPr lang="tr-TR" sz="2400" dirty="0" smtClean="0"/>
          </a:p>
          <a:p>
            <a:endParaRPr lang="en-GB" sz="2400" dirty="0"/>
          </a:p>
        </p:txBody>
      </p:sp>
      <p:sp>
        <p:nvSpPr>
          <p:cNvPr id="10" name="Rectangle 9"/>
          <p:cNvSpPr/>
          <p:nvPr/>
        </p:nvSpPr>
        <p:spPr>
          <a:xfrm>
            <a:off x="521543" y="4290717"/>
            <a:ext cx="7779895"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p:cNvSpPr/>
          <p:nvPr/>
        </p:nvSpPr>
        <p:spPr>
          <a:xfrm>
            <a:off x="521543" y="2743991"/>
            <a:ext cx="7779895"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898955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Hibe Programının Öncelikleri</a:t>
            </a:r>
            <a:endParaRPr lang="en-GB" dirty="0"/>
          </a:p>
        </p:txBody>
      </p:sp>
      <p:graphicFrame>
        <p:nvGraphicFramePr>
          <p:cNvPr id="4" name="Diagram 3"/>
          <p:cNvGraphicFramePr/>
          <p:nvPr>
            <p:extLst>
              <p:ext uri="{D42A27DB-BD31-4B8C-83A1-F6EECF244321}">
                <p14:modId xmlns:p14="http://schemas.microsoft.com/office/powerpoint/2010/main" val="428389669"/>
              </p:ext>
            </p:extLst>
          </p:nvPr>
        </p:nvGraphicFramePr>
        <p:xfrm>
          <a:off x="356656" y="1667207"/>
          <a:ext cx="7914985" cy="35564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582094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Uygunluk Kriterleri</a:t>
            </a:r>
            <a:endParaRPr lang="en-GB" dirty="0"/>
          </a:p>
        </p:txBody>
      </p:sp>
      <p:sp>
        <p:nvSpPr>
          <p:cNvPr id="3" name="Text Placeholder 2"/>
          <p:cNvSpPr>
            <a:spLocks noGrp="1"/>
          </p:cNvSpPr>
          <p:nvPr>
            <p:ph type="body" idx="1"/>
          </p:nvPr>
        </p:nvSpPr>
        <p:spPr>
          <a:xfrm>
            <a:off x="1301039" y="1667207"/>
            <a:ext cx="8370930" cy="4427389"/>
          </a:xfrm>
        </p:spPr>
        <p:txBody>
          <a:bodyPr/>
          <a:lstStyle/>
          <a:p>
            <a:pPr lvl="0"/>
            <a:endParaRPr lang="tr-TR" sz="2400" dirty="0" smtClean="0"/>
          </a:p>
          <a:p>
            <a:pPr lvl="0"/>
            <a:r>
              <a:rPr lang="tr-TR" sz="2400" b="1" dirty="0" smtClean="0"/>
              <a:t>Başvuranlar</a:t>
            </a:r>
            <a:endParaRPr lang="en-GB" sz="2400" b="1" dirty="0"/>
          </a:p>
          <a:p>
            <a:pPr lvl="1"/>
            <a:endParaRPr lang="tr-TR" sz="2000" b="1" dirty="0"/>
          </a:p>
          <a:p>
            <a:pPr lvl="1"/>
            <a:endParaRPr lang="tr-TR" sz="2000" b="1" dirty="0" smtClean="0"/>
          </a:p>
          <a:p>
            <a:endParaRPr lang="en-GB" sz="2400" b="1" dirty="0" smtClean="0"/>
          </a:p>
          <a:p>
            <a:r>
              <a:rPr lang="en-GB" sz="2400" b="1" dirty="0" err="1" smtClean="0"/>
              <a:t>Faaliyetler</a:t>
            </a:r>
            <a:endParaRPr lang="en-GB" sz="2400" b="1" dirty="0"/>
          </a:p>
          <a:p>
            <a:pPr marL="614681" lvl="1" indent="0">
              <a:buNone/>
            </a:pPr>
            <a:endParaRPr lang="tr-TR" sz="2000" dirty="0" smtClean="0"/>
          </a:p>
          <a:p>
            <a:pPr lvl="1"/>
            <a:endParaRPr lang="tr-TR" sz="2000" dirty="0" smtClean="0"/>
          </a:p>
          <a:p>
            <a:endParaRPr lang="en-GB" sz="2400" b="1" dirty="0" smtClean="0"/>
          </a:p>
          <a:p>
            <a:r>
              <a:rPr lang="tr-TR" sz="2400" b="1" dirty="0" smtClean="0"/>
              <a:t>Maliyetler</a:t>
            </a:r>
            <a:endParaRPr lang="en-GB" sz="2400" b="1" dirty="0"/>
          </a:p>
        </p:txBody>
      </p:sp>
      <p:sp>
        <p:nvSpPr>
          <p:cNvPr id="4" name="TextBox 3"/>
          <p:cNvSpPr txBox="1"/>
          <p:nvPr/>
        </p:nvSpPr>
        <p:spPr>
          <a:xfrm>
            <a:off x="656461" y="1667207"/>
            <a:ext cx="869431" cy="4524315"/>
          </a:xfrm>
          <a:prstGeom prst="rect">
            <a:avLst/>
          </a:prstGeom>
          <a:noFill/>
        </p:spPr>
        <p:txBody>
          <a:bodyPr wrap="square" rtlCol="0">
            <a:spAutoFit/>
          </a:bodyPr>
          <a:lstStyle/>
          <a:p>
            <a:r>
              <a:rPr lang="tr-TR" sz="96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1</a:t>
            </a:r>
            <a:endParaRPr lang="tr-TR" sz="9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a:p>
            <a:r>
              <a:rPr lang="tr-TR" sz="96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2</a:t>
            </a:r>
            <a:endParaRPr lang="tr-TR" sz="9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a:p>
            <a:r>
              <a:rPr lang="tr-TR" sz="96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3</a:t>
            </a:r>
            <a:endParaRPr lang="en-GB" sz="9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20830349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Başvuranların Uygunluğu</a:t>
            </a:r>
            <a:endParaRPr lang="en-GB" dirty="0"/>
          </a:p>
        </p:txBody>
      </p:sp>
      <p:sp>
        <p:nvSpPr>
          <p:cNvPr id="3" name="Text Placeholder 2"/>
          <p:cNvSpPr>
            <a:spLocks noGrp="1"/>
          </p:cNvSpPr>
          <p:nvPr>
            <p:ph type="body" idx="1"/>
          </p:nvPr>
        </p:nvSpPr>
        <p:spPr>
          <a:xfrm>
            <a:off x="-76402" y="1667207"/>
            <a:ext cx="9220402" cy="4427389"/>
          </a:xfrm>
        </p:spPr>
        <p:txBody>
          <a:bodyPr/>
          <a:lstStyle/>
          <a:p>
            <a:pPr marL="228600" lvl="0" indent="0"/>
            <a:r>
              <a:rPr lang="en-GB" dirty="0" err="1" smtClean="0"/>
              <a:t>Hukuki</a:t>
            </a:r>
            <a:r>
              <a:rPr lang="en-GB" dirty="0" smtClean="0"/>
              <a:t> Stat</a:t>
            </a:r>
            <a:r>
              <a:rPr lang="tr-TR" dirty="0" smtClean="0"/>
              <a:t>ü:</a:t>
            </a:r>
            <a:endParaRPr lang="en-GB" dirty="0" smtClean="0"/>
          </a:p>
          <a:p>
            <a:pPr marL="514350" lvl="0" indent="-285750">
              <a:buFont typeface="Arial" panose="020B0604020202020204" pitchFamily="34" charset="0"/>
              <a:buChar char="•"/>
            </a:pPr>
            <a:r>
              <a:rPr lang="en-GB" dirty="0" smtClean="0"/>
              <a:t>G</a:t>
            </a:r>
            <a:r>
              <a:rPr lang="tr-TR" dirty="0" err="1" smtClean="0"/>
              <a:t>erçek</a:t>
            </a:r>
            <a:r>
              <a:rPr lang="tr-TR" dirty="0" smtClean="0"/>
              <a:t> </a:t>
            </a:r>
            <a:r>
              <a:rPr lang="tr-TR" dirty="0"/>
              <a:t>kişi,</a:t>
            </a:r>
            <a:endParaRPr lang="en-GB" dirty="0"/>
          </a:p>
          <a:p>
            <a:pPr marL="514350" lvl="0" indent="-285750">
              <a:buFont typeface="Arial" panose="020B0604020202020204" pitchFamily="34" charset="0"/>
              <a:buChar char="•"/>
            </a:pPr>
            <a:r>
              <a:rPr lang="tr-TR" dirty="0"/>
              <a:t>Türk vatandaşı veya geçici koruma kimlik kartına sahip Suriyeli ve </a:t>
            </a:r>
            <a:endParaRPr lang="en-GB" dirty="0"/>
          </a:p>
          <a:p>
            <a:pPr marL="514350" lvl="0" indent="-285750">
              <a:buFont typeface="Arial" panose="020B0604020202020204" pitchFamily="34" charset="0"/>
              <a:buChar char="•"/>
            </a:pPr>
            <a:r>
              <a:rPr lang="en-GB" dirty="0" smtClean="0"/>
              <a:t>B</a:t>
            </a:r>
            <a:r>
              <a:rPr lang="tr-TR" dirty="0" err="1" smtClean="0"/>
              <a:t>aşvuru</a:t>
            </a:r>
            <a:r>
              <a:rPr lang="tr-TR" dirty="0" smtClean="0"/>
              <a:t> </a:t>
            </a:r>
            <a:r>
              <a:rPr lang="tr-TR" dirty="0"/>
              <a:t>formunda açıklanan faaliyetlerin hazırlanması ve yönetilmesinden doğrudan sorumlu </a:t>
            </a:r>
            <a:r>
              <a:rPr lang="tr-TR" dirty="0" smtClean="0"/>
              <a:t>olması </a:t>
            </a:r>
            <a:r>
              <a:rPr lang="tr-TR" dirty="0"/>
              <a:t>gerekmektedir</a:t>
            </a:r>
            <a:r>
              <a:rPr lang="tr-TR" dirty="0" smtClean="0"/>
              <a:t>.</a:t>
            </a:r>
          </a:p>
          <a:p>
            <a:r>
              <a:rPr lang="tr-TR" dirty="0" smtClean="0"/>
              <a:t>Hibe </a:t>
            </a:r>
            <a:r>
              <a:rPr lang="tr-TR" dirty="0"/>
              <a:t>almaya hak kazanan adaylardan </a:t>
            </a:r>
            <a:r>
              <a:rPr lang="tr-TR" dirty="0" smtClean="0"/>
              <a:t>:</a:t>
            </a:r>
            <a:endParaRPr lang="en-GB" dirty="0"/>
          </a:p>
          <a:p>
            <a:pPr marL="514350" lvl="0" indent="-285750">
              <a:buFont typeface="Arial" panose="020B0604020202020204" pitchFamily="34" charset="0"/>
              <a:buChar char="•"/>
            </a:pPr>
            <a:r>
              <a:rPr lang="tr-TR" dirty="0"/>
              <a:t>işletmelerinin resmi kaydını yaptırmaları </a:t>
            </a:r>
            <a:r>
              <a:rPr lang="tr-TR" b="1" u="sng" dirty="0"/>
              <a:t>(bu teklif çağrısı kapsamında sadece şahıs şirketi olan işletmelerin resmi kaydı uygun kabul edilecektir)</a:t>
            </a:r>
            <a:r>
              <a:rPr lang="tr-TR" dirty="0"/>
              <a:t>;</a:t>
            </a:r>
            <a:endParaRPr lang="en-GB" dirty="0"/>
          </a:p>
          <a:p>
            <a:pPr marL="514350" lvl="0" indent="-285750">
              <a:buFont typeface="Arial" panose="020B0604020202020204" pitchFamily="34" charset="0"/>
              <a:buChar char="•"/>
            </a:pPr>
            <a:r>
              <a:rPr lang="tr-TR" dirty="0"/>
              <a:t>ilgili oda kaydını yaptırmaları;</a:t>
            </a:r>
            <a:endParaRPr lang="en-GB" dirty="0"/>
          </a:p>
          <a:p>
            <a:pPr marL="514350" lvl="0" indent="-285750">
              <a:buFont typeface="Arial" panose="020B0604020202020204" pitchFamily="34" charset="0"/>
              <a:buChar char="•"/>
            </a:pPr>
            <a:r>
              <a:rPr lang="tr-TR" dirty="0"/>
              <a:t>vergi dairesi kayıtlarını yaptırmaları ve</a:t>
            </a:r>
            <a:endParaRPr lang="en-GB" dirty="0"/>
          </a:p>
          <a:p>
            <a:pPr marL="514350" lvl="0" indent="-285750">
              <a:buFont typeface="Arial" panose="020B0604020202020204" pitchFamily="34" charset="0"/>
              <a:buChar char="•"/>
            </a:pPr>
            <a:r>
              <a:rPr lang="tr-TR" dirty="0"/>
              <a:t>kanunun gerektirdiği hâllerde çalışma izni belgelerini </a:t>
            </a:r>
            <a:r>
              <a:rPr lang="tr-TR" dirty="0" smtClean="0"/>
              <a:t>sunmaları </a:t>
            </a:r>
            <a:r>
              <a:rPr lang="tr-TR" dirty="0"/>
              <a:t>talep </a:t>
            </a:r>
            <a:r>
              <a:rPr lang="tr-TR" dirty="0" smtClean="0"/>
              <a:t>edilecektir.</a:t>
            </a:r>
            <a:endParaRPr lang="en-GB" dirty="0"/>
          </a:p>
          <a:p>
            <a:endParaRPr lang="en-GB" dirty="0"/>
          </a:p>
        </p:txBody>
      </p:sp>
      <p:sp>
        <p:nvSpPr>
          <p:cNvPr id="4" name="Rectangle 3"/>
          <p:cNvSpPr/>
          <p:nvPr/>
        </p:nvSpPr>
        <p:spPr>
          <a:xfrm>
            <a:off x="521549" y="5457713"/>
            <a:ext cx="7914168" cy="815608"/>
          </a:xfrm>
          <a:prstGeom prst="rect">
            <a:avLst/>
          </a:prstGeom>
          <a:ln w="57150">
            <a:solidFill>
              <a:schemeClr val="accent1"/>
            </a:solidFill>
          </a:ln>
        </p:spPr>
        <p:txBody>
          <a:bodyPr wrap="square">
            <a:spAutoFit/>
          </a:bodyPr>
          <a:lstStyle/>
          <a:p>
            <a:pPr algn="just">
              <a:spcAft>
                <a:spcPts val="600"/>
              </a:spcAft>
            </a:pPr>
            <a:r>
              <a:rPr lang="tr-TR" b="1" dirty="0">
                <a:solidFill>
                  <a:srgbClr val="3E3B3B"/>
                </a:solidFill>
                <a:latin typeface="Calibri" panose="020F0502020204030204" pitchFamily="34" charset="0"/>
                <a:ea typeface="Calibri" panose="020F0502020204030204" pitchFamily="34" charset="0"/>
                <a:cs typeface="Arial" panose="020B0604020202020204" pitchFamily="34" charset="0"/>
              </a:rPr>
              <a:t>Başvuran bu teklif çağrısı kapsamında 1’den fazla başvuruda bulunamaz.</a:t>
            </a:r>
            <a:endParaRPr lang="en-GB" b="1" dirty="0">
              <a:solidFill>
                <a:srgbClr val="3E3B3B"/>
              </a:solidFill>
              <a:latin typeface="Calibri" panose="020F0502020204030204" pitchFamily="34" charset="0"/>
              <a:ea typeface="Calibri" panose="020F0502020204030204" pitchFamily="34" charset="0"/>
              <a:cs typeface="Arial" panose="020B0604020202020204" pitchFamily="34" charset="0"/>
            </a:endParaRPr>
          </a:p>
          <a:p>
            <a:pPr algn="just">
              <a:spcAft>
                <a:spcPts val="600"/>
              </a:spcAft>
            </a:pPr>
            <a:r>
              <a:rPr lang="tr-TR" b="1" dirty="0">
                <a:solidFill>
                  <a:srgbClr val="3E3B3B"/>
                </a:solidFill>
                <a:latin typeface="Calibri" panose="020F0502020204030204" pitchFamily="34" charset="0"/>
                <a:ea typeface="Calibri" panose="020F0502020204030204" pitchFamily="34" charset="0"/>
                <a:cs typeface="Arial" panose="020B0604020202020204" pitchFamily="34" charset="0"/>
              </a:rPr>
              <a:t>Bu teklif çağrısı kapsamında hibe alan başvuranlar, ICMPD’nin yürüttüğü ENHANCER projesinin Girişimcilik Hibe Programı kapsamında ileride açılacak teklif çağrılarına başvuramayacaktır.</a:t>
            </a:r>
            <a:endParaRPr lang="en-GB" b="1" dirty="0">
              <a:solidFill>
                <a:srgbClr val="3E3B3B"/>
              </a:solidFill>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0219392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307" y="908720"/>
            <a:ext cx="8370931" cy="758487"/>
          </a:xfrm>
        </p:spPr>
        <p:txBody>
          <a:bodyPr/>
          <a:lstStyle/>
          <a:p>
            <a:r>
              <a:rPr lang="tr-TR" dirty="0" smtClean="0"/>
              <a:t>Uygun Faaliyetler</a:t>
            </a:r>
            <a:endParaRPr lang="en-GB" dirty="0"/>
          </a:p>
        </p:txBody>
      </p:sp>
      <p:sp>
        <p:nvSpPr>
          <p:cNvPr id="3" name="Text Placeholder 2"/>
          <p:cNvSpPr>
            <a:spLocks noGrp="1"/>
          </p:cNvSpPr>
          <p:nvPr>
            <p:ph type="body" idx="1"/>
          </p:nvPr>
        </p:nvSpPr>
        <p:spPr>
          <a:xfrm>
            <a:off x="-171191" y="1868727"/>
            <a:ext cx="9460245" cy="3770924"/>
          </a:xfrm>
        </p:spPr>
        <p:txBody>
          <a:bodyPr/>
          <a:lstStyle/>
          <a:p>
            <a:pPr marL="514350" lvl="0" indent="-285750">
              <a:buFont typeface="Arial" panose="020B0604020202020204" pitchFamily="34" charset="0"/>
              <a:buChar char="•"/>
            </a:pPr>
            <a:r>
              <a:rPr lang="tr-TR" sz="2000" b="1" dirty="0" smtClean="0"/>
              <a:t>Proje Süresi: </a:t>
            </a:r>
            <a:r>
              <a:rPr lang="tr-TR" sz="2000" dirty="0"/>
              <a:t>E</a:t>
            </a:r>
            <a:r>
              <a:rPr lang="tr-TR" sz="2000" dirty="0" smtClean="0"/>
              <a:t>n </a:t>
            </a:r>
            <a:r>
              <a:rPr lang="tr-TR" sz="2000" dirty="0"/>
              <a:t>az 6 ay ve en fazla 9 ay </a:t>
            </a:r>
            <a:r>
              <a:rPr lang="tr-TR" sz="2000" dirty="0" smtClean="0"/>
              <a:t>olmalıdır</a:t>
            </a:r>
          </a:p>
          <a:p>
            <a:pPr marL="514350" lvl="0" indent="-285750">
              <a:buFont typeface="Arial" panose="020B0604020202020204" pitchFamily="34" charset="0"/>
              <a:buChar char="•"/>
            </a:pPr>
            <a:endParaRPr lang="en-GB" sz="2000" dirty="0"/>
          </a:p>
          <a:p>
            <a:pPr marL="514350" lvl="0" indent="-285750">
              <a:buFont typeface="Arial" panose="020B0604020202020204" pitchFamily="34" charset="0"/>
              <a:buChar char="•"/>
            </a:pPr>
            <a:r>
              <a:rPr lang="tr-TR" sz="2000" b="1" dirty="0" smtClean="0"/>
              <a:t>İşletmelerin </a:t>
            </a:r>
            <a:r>
              <a:rPr lang="tr-TR" sz="2000" b="1" dirty="0"/>
              <a:t>Türkiye’deki şu illerden birinde kaydettirilmiş olması gerekmektedir: </a:t>
            </a:r>
            <a:r>
              <a:rPr lang="tr-TR" sz="2000" dirty="0"/>
              <a:t>Adana, Ankara,  Bursa, Gaziantep, Hatay, İstanbul, İzmir, Kayseri, Konya, Mersin veya </a:t>
            </a:r>
            <a:r>
              <a:rPr lang="tr-TR" sz="2000" dirty="0" smtClean="0"/>
              <a:t>Şanlıurfa</a:t>
            </a:r>
            <a:endParaRPr lang="en-GB" sz="2000" dirty="0"/>
          </a:p>
          <a:p>
            <a:endParaRPr lang="tr-TR" sz="2000" dirty="0" smtClean="0"/>
          </a:p>
          <a:p>
            <a:endParaRPr lang="en-GB" dirty="0"/>
          </a:p>
        </p:txBody>
      </p:sp>
      <p:sp>
        <p:nvSpPr>
          <p:cNvPr id="4" name="Rectangle 3"/>
          <p:cNvSpPr/>
          <p:nvPr/>
        </p:nvSpPr>
        <p:spPr>
          <a:xfrm>
            <a:off x="271624" y="4235603"/>
            <a:ext cx="8574614" cy="132856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spcAft>
                <a:spcPts val="1000"/>
              </a:spcAft>
            </a:pPr>
            <a:r>
              <a:rPr lang="tr-TR" sz="1800" dirty="0">
                <a:solidFill>
                  <a:schemeClr val="bg2">
                    <a:lumMod val="10000"/>
                  </a:schemeClr>
                </a:solidFill>
                <a:latin typeface="Calibri" panose="020F0502020204030204" pitchFamily="34" charset="0"/>
                <a:cs typeface="Calibri" panose="020F0502020204030204" pitchFamily="34" charset="0"/>
              </a:rPr>
              <a:t>Başvuranlar kayıtlı işletmelerinin Türkiye’de kanunlarla belirlenen yasal zorunluluklara uygun faaliyet göstermesini sağlamalıdır. Bu yasal zorunluluklara uyulması için yapılması gereken faaliyet ve ihtiyaç duyulan bütçe de Başvuru Formuna (İş Planı) eklenmelidir.</a:t>
            </a:r>
            <a:endParaRPr lang="en-GB" sz="1800" dirty="0">
              <a:solidFill>
                <a:schemeClr val="bg2">
                  <a:lumMod val="10000"/>
                </a:schemeClr>
              </a:solidFill>
              <a:latin typeface="Calibri" panose="020F0502020204030204" pitchFamily="34" charset="0"/>
              <a:cs typeface="Calibri" panose="020F0502020204030204" pitchFamily="34" charset="0"/>
            </a:endParaRPr>
          </a:p>
          <a:p>
            <a:pPr algn="just">
              <a:spcAft>
                <a:spcPts val="1000"/>
              </a:spcAft>
            </a:pPr>
            <a:endParaRPr lang="en-GB" sz="1800" dirty="0">
              <a:solidFill>
                <a:srgbClr val="53504F"/>
              </a:solidFill>
              <a:latin typeface="Calibri"/>
              <a:ea typeface="Calibri"/>
              <a:cs typeface="Calibri"/>
              <a:sym typeface="Calibri"/>
            </a:endParaRPr>
          </a:p>
        </p:txBody>
      </p:sp>
    </p:spTree>
    <p:extLst>
      <p:ext uri="{BB962C8B-B14F-4D97-AF65-F5344CB8AC3E}">
        <p14:creationId xmlns:p14="http://schemas.microsoft.com/office/powerpoint/2010/main" val="248223053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Presentation Template">
  <a:themeElements>
    <a:clrScheme name="Designfarben 1">
      <a:dk1>
        <a:srgbClr val="FFFFFF"/>
      </a:dk1>
      <a:lt1>
        <a:srgbClr val="BFBFBF"/>
      </a:lt1>
      <a:dk2>
        <a:srgbClr val="F2F2F2"/>
      </a:dk2>
      <a:lt2>
        <a:srgbClr val="616365"/>
      </a:lt2>
      <a:accent1>
        <a:srgbClr val="FFB612"/>
      </a:accent1>
      <a:accent2>
        <a:srgbClr val="53504F"/>
      </a:accent2>
      <a:accent3>
        <a:srgbClr val="466189"/>
      </a:accent3>
      <a:accent4>
        <a:srgbClr val="67BD9E"/>
      </a:accent4>
      <a:accent5>
        <a:srgbClr val="70C95E"/>
      </a:accent5>
      <a:accent6>
        <a:srgbClr val="E9262C"/>
      </a:accent6>
      <a:hlink>
        <a:srgbClr val="53504F"/>
      </a:hlink>
      <a:folHlink>
        <a:srgbClr val="BFBFB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aster_Template_EU_NEU">
  <a:themeElements>
    <a:clrScheme name="Designfarben 1">
      <a:dk1>
        <a:srgbClr val="FFFFFF"/>
      </a:dk1>
      <a:lt1>
        <a:srgbClr val="BFBFBF"/>
      </a:lt1>
      <a:dk2>
        <a:srgbClr val="F2F2F2"/>
      </a:dk2>
      <a:lt2>
        <a:srgbClr val="616365"/>
      </a:lt2>
      <a:accent1>
        <a:srgbClr val="FFB612"/>
      </a:accent1>
      <a:accent2>
        <a:srgbClr val="53504F"/>
      </a:accent2>
      <a:accent3>
        <a:srgbClr val="466189"/>
      </a:accent3>
      <a:accent4>
        <a:srgbClr val="67BD9E"/>
      </a:accent4>
      <a:accent5>
        <a:srgbClr val="70C95E"/>
      </a:accent5>
      <a:accent6>
        <a:srgbClr val="E9262C"/>
      </a:accent6>
      <a:hlink>
        <a:srgbClr val="53504F"/>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rgbClr val="000000"/>
          </a:solidFill>
          <a:prstDash val="solid"/>
          <a:round/>
          <a:headEnd type="none" w="med" len="med"/>
          <a:tailEnd type="none" w="lg"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0000" tIns="46800" rIns="90000" bIns="4680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600" b="0" i="0" u="none" strike="noStrike" cap="none" normalizeH="0" baseline="0" smtClean="0">
            <a:ln>
              <a:noFill/>
            </a:ln>
            <a:solidFill>
              <a:srgbClr val="000000"/>
            </a:solidFill>
            <a:effectLst/>
            <a:latin typeface="Arial" charset="0"/>
          </a:defRPr>
        </a:defPPr>
      </a:lstStyle>
    </a:spDef>
    <a:lnDef>
      <a:spPr bwMode="auto">
        <a:xfrm>
          <a:off x="0" y="0"/>
          <a:ext cx="1" cy="1"/>
        </a:xfrm>
        <a:custGeom>
          <a:avLst/>
          <a:gdLst/>
          <a:ahLst/>
          <a:cxnLst/>
          <a:rect l="0" t="0" r="0" b="0"/>
          <a:pathLst/>
        </a:custGeom>
        <a:solidFill>
          <a:schemeClr val="bg1"/>
        </a:solidFill>
        <a:ln w="9525" cap="flat" cmpd="sng" algn="ctr">
          <a:solidFill>
            <a:srgbClr val="000000"/>
          </a:solidFill>
          <a:prstDash val="solid"/>
          <a:round/>
          <a:headEnd type="none" w="med" len="med"/>
          <a:tailEnd type="none" w="lg"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0000" tIns="46800" rIns="90000" bIns="4680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600" b="0" i="0" u="none" strike="noStrike" cap="none" normalizeH="0" baseline="0" smtClean="0">
            <a:ln>
              <a:noFill/>
            </a:ln>
            <a:solidFill>
              <a:srgbClr val="000000"/>
            </a:solidFill>
            <a:effectLst/>
            <a:latin typeface="Arial" charset="0"/>
          </a:defRPr>
        </a:defPPr>
      </a:lstStyle>
    </a:lnDef>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tandarddesign 13">
        <a:dk1>
          <a:srgbClr val="000000"/>
        </a:dk1>
        <a:lt1>
          <a:srgbClr val="FFFFFF"/>
        </a:lt1>
        <a:dk2>
          <a:srgbClr val="E5E5E5"/>
        </a:dk2>
        <a:lt2>
          <a:srgbClr val="B00000"/>
        </a:lt2>
        <a:accent1>
          <a:srgbClr val="FFCC33"/>
        </a:accent1>
        <a:accent2>
          <a:srgbClr val="808080"/>
        </a:accent2>
        <a:accent3>
          <a:srgbClr val="FFFFFF"/>
        </a:accent3>
        <a:accent4>
          <a:srgbClr val="000000"/>
        </a:accent4>
        <a:accent5>
          <a:srgbClr val="FFE2AD"/>
        </a:accent5>
        <a:accent6>
          <a:srgbClr val="737373"/>
        </a:accent6>
        <a:hlink>
          <a:srgbClr val="B3B3B3"/>
        </a:hlink>
        <a:folHlink>
          <a:srgbClr val="0000AA"/>
        </a:folHlink>
      </a:clrScheme>
      <a:clrMap bg1="lt1" tx1="dk1" bg2="lt2" tx2="dk2" accent1="accent1" accent2="accent2" accent3="accent3" accent4="accent4" accent5="accent5" accent6="accent6" hlink="hlink" folHlink="folHlink"/>
    </a:extraClrScheme>
    <a:extraClrScheme>
      <a:clrScheme name="Standarddesign 14">
        <a:dk1>
          <a:srgbClr val="000000"/>
        </a:dk1>
        <a:lt1>
          <a:srgbClr val="FFFFFF"/>
        </a:lt1>
        <a:dk2>
          <a:srgbClr val="E5E5E5"/>
        </a:dk2>
        <a:lt2>
          <a:srgbClr val="A21E24"/>
        </a:lt2>
        <a:accent1>
          <a:srgbClr val="FFCC33"/>
        </a:accent1>
        <a:accent2>
          <a:srgbClr val="808080"/>
        </a:accent2>
        <a:accent3>
          <a:srgbClr val="FFFFFF"/>
        </a:accent3>
        <a:accent4>
          <a:srgbClr val="000000"/>
        </a:accent4>
        <a:accent5>
          <a:srgbClr val="FFE2AD"/>
        </a:accent5>
        <a:accent6>
          <a:srgbClr val="737373"/>
        </a:accent6>
        <a:hlink>
          <a:srgbClr val="B3B3B3"/>
        </a:hlink>
        <a:folHlink>
          <a:srgbClr val="1D4081"/>
        </a:folHlink>
      </a:clrScheme>
      <a:clrMap bg1="lt1" tx1="dk1" bg2="lt2" tx2="dk2" accent1="accent1" accent2="accent2" accent3="accent3" accent4="accent4" accent5="accent5" accent6="accent6" hlink="hlink" folHlink="folHlink"/>
    </a:extraClrScheme>
    <a:extraClrScheme>
      <a:clrScheme name="Standarddesign 15">
        <a:dk1>
          <a:srgbClr val="000000"/>
        </a:dk1>
        <a:lt1>
          <a:srgbClr val="1D4081"/>
        </a:lt1>
        <a:dk2>
          <a:srgbClr val="E5E5E5"/>
        </a:dk2>
        <a:lt2>
          <a:srgbClr val="A21E24"/>
        </a:lt2>
        <a:accent1>
          <a:srgbClr val="FFCC33"/>
        </a:accent1>
        <a:accent2>
          <a:srgbClr val="808080"/>
        </a:accent2>
        <a:accent3>
          <a:srgbClr val="ABAFC1"/>
        </a:accent3>
        <a:accent4>
          <a:srgbClr val="000000"/>
        </a:accent4>
        <a:accent5>
          <a:srgbClr val="FFE2AD"/>
        </a:accent5>
        <a:accent6>
          <a:srgbClr val="737373"/>
        </a:accent6>
        <a:hlink>
          <a:srgbClr val="B3B3B3"/>
        </a:hlink>
        <a:folHlink>
          <a:srgbClr val="E0700A"/>
        </a:folHlink>
      </a:clrScheme>
      <a:clrMap bg1="lt1" tx1="dk1" bg2="lt2" tx2="dk2" accent1="accent1" accent2="accent2" accent3="accent3" accent4="accent4" accent5="accent5" accent6="accent6" hlink="hlink" folHlink="folHlink"/>
    </a:extraClrScheme>
    <a:extraClrScheme>
      <a:clrScheme name="Standarddesign 16">
        <a:dk1>
          <a:srgbClr val="000000"/>
        </a:dk1>
        <a:lt1>
          <a:srgbClr val="E5E5E5"/>
        </a:lt1>
        <a:dk2>
          <a:srgbClr val="E5E5E5"/>
        </a:dk2>
        <a:lt2>
          <a:srgbClr val="A21E24"/>
        </a:lt2>
        <a:accent1>
          <a:srgbClr val="FFCC33"/>
        </a:accent1>
        <a:accent2>
          <a:srgbClr val="808080"/>
        </a:accent2>
        <a:accent3>
          <a:srgbClr val="F0F0F0"/>
        </a:accent3>
        <a:accent4>
          <a:srgbClr val="000000"/>
        </a:accent4>
        <a:accent5>
          <a:srgbClr val="FFE2AD"/>
        </a:accent5>
        <a:accent6>
          <a:srgbClr val="737373"/>
        </a:accent6>
        <a:hlink>
          <a:srgbClr val="B3B3B3"/>
        </a:hlink>
        <a:folHlink>
          <a:srgbClr val="E0700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 Template" id="{C9439AA7-5F16-4279-BAD7-4E88AEDD1283}" vid="{BD5FEF76-8B76-4ACE-9B1B-E21AD1C18555}"/>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4355</TotalTime>
  <Words>1902</Words>
  <Application>Microsoft Office PowerPoint</Application>
  <PresentationFormat>On-screen Show (4:3)</PresentationFormat>
  <Paragraphs>199</Paragraphs>
  <Slides>26</Slides>
  <Notes>0</Notes>
  <HiddenSlides>0</HiddenSlides>
  <MMClips>0</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1</vt:i4>
      </vt:variant>
      <vt:variant>
        <vt:lpstr>Slide Titles</vt:lpstr>
      </vt:variant>
      <vt:variant>
        <vt:i4>26</vt:i4>
      </vt:variant>
    </vt:vector>
  </HeadingPairs>
  <TitlesOfParts>
    <vt:vector size="38" baseType="lpstr">
      <vt:lpstr>Carlito</vt:lpstr>
      <vt:lpstr>Calibri</vt:lpstr>
      <vt:lpstr>Arial</vt:lpstr>
      <vt:lpstr>Wingdings</vt:lpstr>
      <vt:lpstr>Roboto</vt:lpstr>
      <vt:lpstr>Symbol</vt:lpstr>
      <vt:lpstr>Times New Roman</vt:lpstr>
      <vt:lpstr>MS Gothic</vt:lpstr>
      <vt:lpstr>Arial MT</vt:lpstr>
      <vt:lpstr>1_Presentation Template</vt:lpstr>
      <vt:lpstr>Master_Template_EU_NEU</vt:lpstr>
      <vt:lpstr>think-cell Slide</vt:lpstr>
      <vt:lpstr>PowerPoint Presentation</vt:lpstr>
      <vt:lpstr>Önemli Not </vt:lpstr>
      <vt:lpstr>Hibe Programının Hedefleri </vt:lpstr>
      <vt:lpstr>Öncelikli Sektörler ve Değer Zincirleri</vt:lpstr>
      <vt:lpstr>Hibe Bütçesi</vt:lpstr>
      <vt:lpstr>Hibe Programının Öncelikleri</vt:lpstr>
      <vt:lpstr>Uygunluk Kriterleri</vt:lpstr>
      <vt:lpstr>Başvuranların Uygunluğu</vt:lpstr>
      <vt:lpstr>Uygun Faaliyetler</vt:lpstr>
      <vt:lpstr>  ÖNEMLİ BİLGİ</vt:lpstr>
      <vt:lpstr>Faaliyet Türleri</vt:lpstr>
      <vt:lpstr>Projelerin Uygunluğu-Uygun Olmayan Faaliyet Örnekleri</vt:lpstr>
      <vt:lpstr>Uygun Olmayan Sektörler</vt:lpstr>
      <vt:lpstr>Harcamaların Uygunluğu-Genel Prensipler</vt:lpstr>
      <vt:lpstr>PowerPoint Presentation</vt:lpstr>
      <vt:lpstr>Etik ve Dışlama Kriterleri</vt:lpstr>
      <vt:lpstr>Nasıl Başvuru Yapılır?</vt:lpstr>
      <vt:lpstr>Nasıl Başvuru Yapılır?</vt:lpstr>
      <vt:lpstr>PowerPoint Presentation</vt:lpstr>
      <vt:lpstr>Başvuruya Eklenmesi Gereken Belgeler</vt:lpstr>
      <vt:lpstr>ICMPD Elektronik Başvuru Platformuna Nasıl Kayıt Olunur ve Başvuru Yapılır (In-TEND) </vt:lpstr>
      <vt:lpstr>İletişim - Teklif Çağrısı hakkında soru sorma</vt:lpstr>
      <vt:lpstr>İletişim - ICMPD tarafından yayınlanan açıklamalar</vt:lpstr>
      <vt:lpstr>Öngörülen Takvim</vt:lpstr>
      <vt:lpstr>İletişim</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ENHANCER PROJECT INTERNAL COORDINATION MEETING</dc:title>
  <dc:creator>Yapanoglu Pinar</dc:creator>
  <cp:lastModifiedBy>Irem Harman</cp:lastModifiedBy>
  <cp:revision>285</cp:revision>
  <dcterms:modified xsi:type="dcterms:W3CDTF">2023-07-17T08:14:05Z</dcterms:modified>
</cp:coreProperties>
</file>