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rts/chart1.xml" ContentType="application/vnd.openxmlformats-officedocument.drawingml.char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bookmarkIdSeed="3">
  <p:sldMasterIdLst>
    <p:sldMasterId id="2147483675" r:id="rId1"/>
    <p:sldMasterId id="2147483688" r:id="rId2"/>
  </p:sldMasterIdLst>
  <p:notesMasterIdLst>
    <p:notesMasterId r:id="rId36"/>
  </p:notesMasterIdLst>
  <p:handoutMasterIdLst>
    <p:handoutMasterId r:id="rId37"/>
  </p:handoutMasterIdLst>
  <p:sldIdLst>
    <p:sldId id="293" r:id="rId3"/>
    <p:sldId id="335" r:id="rId4"/>
    <p:sldId id="295" r:id="rId5"/>
    <p:sldId id="297" r:id="rId6"/>
    <p:sldId id="299" r:id="rId7"/>
    <p:sldId id="298" r:id="rId8"/>
    <p:sldId id="300" r:id="rId9"/>
    <p:sldId id="301" r:id="rId10"/>
    <p:sldId id="321" r:id="rId11"/>
    <p:sldId id="302" r:id="rId12"/>
    <p:sldId id="303" r:id="rId13"/>
    <p:sldId id="304" r:id="rId14"/>
    <p:sldId id="306" r:id="rId15"/>
    <p:sldId id="322" r:id="rId16"/>
    <p:sldId id="323" r:id="rId17"/>
    <p:sldId id="308" r:id="rId18"/>
    <p:sldId id="310" r:id="rId19"/>
    <p:sldId id="324" r:id="rId20"/>
    <p:sldId id="326" r:id="rId21"/>
    <p:sldId id="311" r:id="rId22"/>
    <p:sldId id="312" r:id="rId23"/>
    <p:sldId id="313" r:id="rId24"/>
    <p:sldId id="315" r:id="rId25"/>
    <p:sldId id="332" r:id="rId26"/>
    <p:sldId id="334" r:id="rId27"/>
    <p:sldId id="329" r:id="rId28"/>
    <p:sldId id="330" r:id="rId29"/>
    <p:sldId id="331" r:id="rId30"/>
    <p:sldId id="316" r:id="rId31"/>
    <p:sldId id="318" r:id="rId32"/>
    <p:sldId id="328" r:id="rId33"/>
    <p:sldId id="327" r:id="rId34"/>
    <p:sldId id="319" r:id="rId35"/>
  </p:sldIdLst>
  <p:sldSz cx="9144000" cy="6858000" type="screen4x3"/>
  <p:notesSz cx="6805613" cy="9939338"/>
  <p:embeddedFontLst>
    <p:embeddedFont>
      <p:font typeface="Calibri" panose="020F0502020204030204" pitchFamily="34" charset="0"/>
      <p:regular r:id="rId38"/>
      <p:bold r:id="rId39"/>
      <p:italic r:id="rId40"/>
      <p:boldItalic r:id="rId41"/>
    </p:embeddedFont>
    <p:embeddedFont>
      <p:font typeface="Roboto"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68">
          <p15:clr>
            <a:srgbClr val="A4A3A4"/>
          </p15:clr>
        </p15:guide>
        <p15:guide id="2" orient="horz" pos="3951">
          <p15:clr>
            <a:srgbClr val="A4A3A4"/>
          </p15:clr>
        </p15:guide>
        <p15:guide id="3" pos="5573">
          <p15:clr>
            <a:srgbClr val="A4A3A4"/>
          </p15:clr>
        </p15:guide>
        <p15:guide id="4" pos="357">
          <p15:clr>
            <a:srgbClr val="A4A3A4"/>
          </p15:clr>
        </p15:guide>
      </p15:sldGuideLst>
    </p:ext>
    <p:ext uri="{2D200454-40CA-4A62-9FC3-DE9A4176ACB9}">
      <p15:notesGuideLst xmlns:p15="http://schemas.microsoft.com/office/powerpoint/2012/main">
        <p15:guide id="1" orient="horz" pos="6260">
          <p15:clr>
            <a:srgbClr val="A4A3A4"/>
          </p15:clr>
        </p15:guide>
        <p15:guide id="2" orient="horz" pos="3133">
          <p15:clr>
            <a:srgbClr val="A4A3A4"/>
          </p15:clr>
        </p15:guide>
        <p15:guide id="3" pos="363">
          <p15:clr>
            <a:srgbClr val="A4A3A4"/>
          </p15:clr>
        </p15:guide>
        <p15:guide id="4" pos="391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612"/>
    <a:srgbClr val="FFE9B9"/>
    <a:srgbClr val="FFE5CC"/>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F1A9776-CEB6-4531-AEAF-BDC5FFAD6AB6}">
  <a:tblStyle styleId="{BF1A9776-CEB6-4531-AEAF-BDC5FFAD6AB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36" autoAdjust="0"/>
    <p:restoredTop sz="93979" autoAdjust="0"/>
  </p:normalViewPr>
  <p:slideViewPr>
    <p:cSldViewPr snapToGrid="0">
      <p:cViewPr varScale="1">
        <p:scale>
          <a:sx n="108" d="100"/>
          <a:sy n="108" d="100"/>
        </p:scale>
        <p:origin x="2190" y="108"/>
      </p:cViewPr>
      <p:guideLst>
        <p:guide orient="horz" pos="1168"/>
        <p:guide orient="horz" pos="3951"/>
        <p:guide pos="5573"/>
        <p:guide pos="35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8" d="100"/>
          <a:sy n="48" d="100"/>
        </p:scale>
        <p:origin x="1908" y="40"/>
      </p:cViewPr>
      <p:guideLst>
        <p:guide orient="horz" pos="6260"/>
        <p:guide orient="horz" pos="3133"/>
        <p:guide pos="363"/>
        <p:guide pos="391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460317460317499E-2"/>
          <c:y val="2.6378896882494E-2"/>
          <c:w val="0.96666666666666701"/>
          <c:h val="0.77458033573141405"/>
        </c:manualLayout>
      </c:layout>
      <c:barChart>
        <c:barDir val="col"/>
        <c:grouping val="clustered"/>
        <c:varyColors val="0"/>
        <c:ser>
          <c:idx val="0"/>
          <c:order val="0"/>
          <c:tx>
            <c:strRef>
              <c:f>Sheet1!$A$2</c:f>
              <c:strCache>
                <c:ptCount val="1"/>
                <c:pt idx="0">
                  <c:v>Country A</c:v>
                </c:pt>
              </c:strCache>
            </c:strRef>
          </c:tx>
          <c:spPr>
            <a:solidFill>
              <a:schemeClr val="accent1"/>
            </a:solidFill>
            <a:ln w="20254">
              <a:noFill/>
            </a:ln>
          </c:spPr>
          <c:invertIfNegative val="0"/>
          <c:dLbls>
            <c:spPr>
              <a:noFill/>
              <a:ln w="20254">
                <a:noFill/>
              </a:ln>
            </c:spPr>
            <c:txPr>
              <a:bodyPr/>
              <a:lstStyle/>
              <a:p>
                <a:pPr>
                  <a:defRPr sz="1200" b="1" i="0" u="none" strike="noStrike" baseline="0">
                    <a:solidFill>
                      <a:srgbClr val="000000"/>
                    </a:solidFill>
                    <a:latin typeface="+mj-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Quarter 1</c:v>
                </c:pt>
                <c:pt idx="1">
                  <c:v>Quarter 2</c:v>
                </c:pt>
                <c:pt idx="2">
                  <c:v>Quarter 3</c:v>
                </c:pt>
              </c:strCache>
            </c:strRef>
          </c:cat>
          <c:val>
            <c:numRef>
              <c:f>Sheet1!$B$2:$D$2</c:f>
              <c:numCache>
                <c:formatCode>General</c:formatCode>
                <c:ptCount val="3"/>
                <c:pt idx="0">
                  <c:v>20</c:v>
                </c:pt>
                <c:pt idx="1">
                  <c:v>27</c:v>
                </c:pt>
                <c:pt idx="2">
                  <c:v>90</c:v>
                </c:pt>
              </c:numCache>
            </c:numRef>
          </c:val>
          <c:extLst>
            <c:ext xmlns:c16="http://schemas.microsoft.com/office/drawing/2014/chart" uri="{C3380CC4-5D6E-409C-BE32-E72D297353CC}">
              <c16:uniqueId val="{00000000-85EF-4704-BA8D-48761FE223B1}"/>
            </c:ext>
          </c:extLst>
        </c:ser>
        <c:ser>
          <c:idx val="1"/>
          <c:order val="1"/>
          <c:tx>
            <c:strRef>
              <c:f>Sheet1!$A$3</c:f>
              <c:strCache>
                <c:ptCount val="1"/>
                <c:pt idx="0">
                  <c:v>Country B</c:v>
                </c:pt>
              </c:strCache>
            </c:strRef>
          </c:tx>
          <c:spPr>
            <a:solidFill>
              <a:schemeClr val="bg2"/>
            </a:solidFill>
            <a:ln w="20254">
              <a:noFill/>
            </a:ln>
          </c:spPr>
          <c:invertIfNegative val="0"/>
          <c:dLbls>
            <c:spPr>
              <a:noFill/>
              <a:ln w="20254">
                <a:noFill/>
              </a:ln>
            </c:spPr>
            <c:txPr>
              <a:bodyPr/>
              <a:lstStyle/>
              <a:p>
                <a:pPr>
                  <a:defRPr sz="1200" b="1" i="0" u="none" strike="noStrike" baseline="0">
                    <a:solidFill>
                      <a:srgbClr val="000000"/>
                    </a:solidFill>
                    <a:latin typeface="+mj-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Quarter 1</c:v>
                </c:pt>
                <c:pt idx="1">
                  <c:v>Quarter 2</c:v>
                </c:pt>
                <c:pt idx="2">
                  <c:v>Quarter 3</c:v>
                </c:pt>
              </c:strCache>
            </c:strRef>
          </c:cat>
          <c:val>
            <c:numRef>
              <c:f>Sheet1!$B$3:$D$3</c:f>
              <c:numCache>
                <c:formatCode>General</c:formatCode>
                <c:ptCount val="3"/>
                <c:pt idx="0">
                  <c:v>30</c:v>
                </c:pt>
                <c:pt idx="1">
                  <c:v>38</c:v>
                </c:pt>
                <c:pt idx="2">
                  <c:v>34</c:v>
                </c:pt>
              </c:numCache>
            </c:numRef>
          </c:val>
          <c:extLst>
            <c:ext xmlns:c16="http://schemas.microsoft.com/office/drawing/2014/chart" uri="{C3380CC4-5D6E-409C-BE32-E72D297353CC}">
              <c16:uniqueId val="{00000001-85EF-4704-BA8D-48761FE223B1}"/>
            </c:ext>
          </c:extLst>
        </c:ser>
        <c:ser>
          <c:idx val="2"/>
          <c:order val="2"/>
          <c:tx>
            <c:strRef>
              <c:f>Sheet1!$A$4</c:f>
              <c:strCache>
                <c:ptCount val="1"/>
                <c:pt idx="0">
                  <c:v>Country C</c:v>
                </c:pt>
              </c:strCache>
            </c:strRef>
          </c:tx>
          <c:spPr>
            <a:solidFill>
              <a:schemeClr val="bg1"/>
            </a:solidFill>
            <a:ln w="20254">
              <a:noFill/>
            </a:ln>
          </c:spPr>
          <c:invertIfNegative val="0"/>
          <c:dLbls>
            <c:spPr>
              <a:noFill/>
              <a:ln w="20254">
                <a:noFill/>
              </a:ln>
            </c:spPr>
            <c:txPr>
              <a:bodyPr/>
              <a:lstStyle/>
              <a:p>
                <a:pPr>
                  <a:defRPr sz="1200" b="1" i="0" u="none" strike="noStrike" baseline="0">
                    <a:solidFill>
                      <a:srgbClr val="000000"/>
                    </a:solidFill>
                    <a:latin typeface="+mj-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Quarter 1</c:v>
                </c:pt>
                <c:pt idx="1">
                  <c:v>Quarter 2</c:v>
                </c:pt>
                <c:pt idx="2">
                  <c:v>Quarter 3</c:v>
                </c:pt>
              </c:strCache>
            </c:strRef>
          </c:cat>
          <c:val>
            <c:numRef>
              <c:f>Sheet1!$B$4:$D$4</c:f>
              <c:numCache>
                <c:formatCode>General</c:formatCode>
                <c:ptCount val="3"/>
                <c:pt idx="0">
                  <c:v>45</c:v>
                </c:pt>
                <c:pt idx="1">
                  <c:v>46</c:v>
                </c:pt>
                <c:pt idx="2">
                  <c:v>45</c:v>
                </c:pt>
              </c:numCache>
            </c:numRef>
          </c:val>
          <c:extLst>
            <c:ext xmlns:c16="http://schemas.microsoft.com/office/drawing/2014/chart" uri="{C3380CC4-5D6E-409C-BE32-E72D297353CC}">
              <c16:uniqueId val="{00000002-85EF-4704-BA8D-48761FE223B1}"/>
            </c:ext>
          </c:extLst>
        </c:ser>
        <c:dLbls>
          <c:showLegendKey val="0"/>
          <c:showVal val="1"/>
          <c:showCatName val="0"/>
          <c:showSerName val="0"/>
          <c:showPercent val="0"/>
          <c:showBubbleSize val="0"/>
        </c:dLbls>
        <c:gapWidth val="150"/>
        <c:overlap val="-20"/>
        <c:axId val="2126667336"/>
        <c:axId val="-2081144536"/>
      </c:barChart>
      <c:catAx>
        <c:axId val="2126667336"/>
        <c:scaling>
          <c:orientation val="minMax"/>
        </c:scaling>
        <c:delete val="0"/>
        <c:axPos val="b"/>
        <c:numFmt formatCode="General" sourceLinked="1"/>
        <c:majorTickMark val="none"/>
        <c:minorTickMark val="none"/>
        <c:tickLblPos val="nextTo"/>
        <c:spPr>
          <a:ln w="20254">
            <a:solidFill>
              <a:srgbClr val="000000"/>
            </a:solidFill>
            <a:prstDash val="solid"/>
          </a:ln>
        </c:spPr>
        <c:txPr>
          <a:bodyPr rot="0" vert="horz"/>
          <a:lstStyle/>
          <a:p>
            <a:pPr>
              <a:defRPr sz="1400" b="1" i="0" u="none" strike="noStrike" baseline="0">
                <a:solidFill>
                  <a:srgbClr val="000000"/>
                </a:solidFill>
                <a:latin typeface="+mj-lt"/>
                <a:ea typeface="Arial"/>
                <a:cs typeface="Arial"/>
              </a:defRPr>
            </a:pPr>
            <a:endParaRPr lang="en-US"/>
          </a:p>
        </c:txPr>
        <c:crossAx val="-2081144536"/>
        <c:crosses val="autoZero"/>
        <c:auto val="1"/>
        <c:lblAlgn val="ctr"/>
        <c:lblOffset val="100"/>
        <c:tickLblSkip val="1"/>
        <c:tickMarkSkip val="1"/>
        <c:noMultiLvlLbl val="0"/>
      </c:catAx>
      <c:valAx>
        <c:axId val="-2081144536"/>
        <c:scaling>
          <c:orientation val="minMax"/>
        </c:scaling>
        <c:delete val="1"/>
        <c:axPos val="l"/>
        <c:numFmt formatCode="General" sourceLinked="1"/>
        <c:majorTickMark val="out"/>
        <c:minorTickMark val="none"/>
        <c:tickLblPos val="none"/>
        <c:crossAx val="2126667336"/>
        <c:crosses val="autoZero"/>
        <c:crossBetween val="between"/>
      </c:valAx>
      <c:spPr>
        <a:noFill/>
        <a:ln w="20254">
          <a:noFill/>
        </a:ln>
      </c:spPr>
    </c:plotArea>
    <c:legend>
      <c:legendPos val="b"/>
      <c:layout>
        <c:manualLayout>
          <c:xMode val="edge"/>
          <c:yMode val="edge"/>
          <c:x val="3.1746031746031698E-3"/>
          <c:y val="0.91366906474820098"/>
          <c:w val="0.61022035687833898"/>
          <c:h val="8.0807140459175295E-2"/>
        </c:manualLayout>
      </c:layout>
      <c:overlay val="0"/>
      <c:spPr>
        <a:noFill/>
        <a:ln w="20254">
          <a:noFill/>
        </a:ln>
      </c:spPr>
      <c:txPr>
        <a:bodyPr/>
        <a:lstStyle/>
        <a:p>
          <a:pPr>
            <a:defRPr sz="1200" b="0" i="0" u="none" strike="noStrike" baseline="0">
              <a:solidFill>
                <a:srgbClr val="000000"/>
              </a:solidFill>
              <a:latin typeface="+mn-lt"/>
              <a:ea typeface="Arial"/>
              <a:cs typeface="Arial"/>
            </a:defRPr>
          </a:pPr>
          <a:endParaRPr lang="en-US"/>
        </a:p>
      </c:txPr>
    </c:legend>
    <c:plotVisOnly val="1"/>
    <c:dispBlanksAs val="gap"/>
    <c:showDLblsOverMax val="0"/>
  </c:chart>
  <c:spPr>
    <a:noFill/>
    <a:ln>
      <a:noFill/>
    </a:ln>
  </c:spPr>
  <c:txPr>
    <a:bodyPr/>
    <a:lstStyle/>
    <a:p>
      <a:pPr>
        <a:defRPr sz="1435" b="1" i="0" u="none" strike="noStrike" baseline="0">
          <a:solidFill>
            <a:schemeClr val="tx1"/>
          </a:solidFill>
          <a:latin typeface="Arial"/>
          <a:ea typeface="Arial"/>
          <a:cs typeface="Aria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1742C1-E099-4E75-B04F-E1E1ADD5E82A}"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ED4262FF-6BC9-40B7-9C58-B729C3D1DF93}">
      <dgm:prSet custT="1"/>
      <dgm:spPr>
        <a:solidFill>
          <a:schemeClr val="tx2"/>
        </a:solidFill>
      </dgm:spPr>
      <dgm:t>
        <a:bodyPr/>
        <a:lstStyle/>
        <a:p>
          <a:pPr rtl="0"/>
          <a:r>
            <a:rPr lang="en-US" sz="1400" b="1" i="0" dirty="0" smtClean="0">
              <a:solidFill>
                <a:schemeClr val="tx1"/>
              </a:solidFill>
              <a:latin typeface="Calibri" panose="020F0502020204030204" pitchFamily="34" charset="0"/>
              <a:cs typeface="Calibri" panose="020F0502020204030204" pitchFamily="34" charset="0"/>
            </a:rPr>
            <a:t>The main target groups of this Call for Proposals are SMEs that meet the following </a:t>
          </a:r>
          <a:r>
            <a:rPr lang="tr-TR" sz="1400" b="1" i="0" dirty="0" err="1" smtClean="0">
              <a:solidFill>
                <a:schemeClr val="tx1"/>
              </a:solidFill>
              <a:latin typeface="Calibri" panose="020F0502020204030204" pitchFamily="34" charset="0"/>
              <a:cs typeface="Calibri" panose="020F0502020204030204" pitchFamily="34" charset="0"/>
            </a:rPr>
            <a:t>criteria</a:t>
          </a:r>
          <a:r>
            <a:rPr lang="en-US" sz="1400" b="1" i="0" dirty="0" smtClean="0">
              <a:solidFill>
                <a:schemeClr val="tx1"/>
              </a:solidFill>
              <a:latin typeface="Calibri" panose="020F0502020204030204" pitchFamily="34" charset="0"/>
              <a:cs typeface="Calibri" panose="020F0502020204030204" pitchFamily="34" charset="0"/>
            </a:rPr>
            <a:t>:</a:t>
          </a:r>
          <a:endParaRPr lang="tr-TR" sz="1400" b="1" i="0" dirty="0" smtClean="0">
            <a:solidFill>
              <a:schemeClr val="tx1"/>
            </a:solidFill>
            <a:latin typeface="Calibri" panose="020F0502020204030204" pitchFamily="34" charset="0"/>
            <a:cs typeface="Calibri" panose="020F0502020204030204" pitchFamily="34" charset="0"/>
          </a:endParaRPr>
        </a:p>
        <a:p>
          <a:pPr rtl="0"/>
          <a:r>
            <a:rPr lang="tr-TR" sz="1400" b="0" i="0" dirty="0" smtClean="0">
              <a:solidFill>
                <a:schemeClr val="tx1"/>
              </a:solidFill>
              <a:latin typeface="Calibri" panose="020F0502020204030204" pitchFamily="34" charset="0"/>
              <a:cs typeface="Calibri" panose="020F0502020204030204" pitchFamily="34" charset="0"/>
            </a:rPr>
            <a:t>- </a:t>
          </a:r>
          <a:r>
            <a:rPr lang="en-US" sz="1200" b="0" i="0" dirty="0" smtClean="0">
              <a:solidFill>
                <a:schemeClr val="tx1"/>
              </a:solidFill>
              <a:latin typeface="Calibri" panose="020F0502020204030204" pitchFamily="34" charset="0"/>
              <a:cs typeface="Calibri" panose="020F0502020204030204" pitchFamily="34" charset="0"/>
            </a:rPr>
            <a:t>employ less than 250 persons </a:t>
          </a:r>
          <a:r>
            <a:rPr lang="en-US" sz="1200" b="0" i="0" u="sng" dirty="0" smtClean="0">
              <a:solidFill>
                <a:schemeClr val="tx1"/>
              </a:solidFill>
              <a:latin typeface="Calibri" panose="020F0502020204030204" pitchFamily="34" charset="0"/>
              <a:cs typeface="Calibri" panose="020F0502020204030204" pitchFamily="34" charset="0"/>
            </a:rPr>
            <a:t>and</a:t>
          </a:r>
          <a:endParaRPr lang="en-GB" sz="1200" b="0" i="0" u="sng" dirty="0" smtClean="0">
            <a:solidFill>
              <a:schemeClr val="tx1"/>
            </a:solidFill>
            <a:latin typeface="Calibri" panose="020F0502020204030204" pitchFamily="34" charset="0"/>
            <a:cs typeface="Calibri" panose="020F0502020204030204" pitchFamily="34" charset="0"/>
          </a:endParaRPr>
        </a:p>
        <a:p>
          <a:r>
            <a:rPr lang="tr-TR" sz="1200" b="0" i="0" dirty="0" smtClean="0">
              <a:solidFill>
                <a:schemeClr val="tx1"/>
              </a:solidFill>
              <a:latin typeface="Calibri" panose="020F0502020204030204" pitchFamily="34" charset="0"/>
              <a:cs typeface="Calibri" panose="020F0502020204030204" pitchFamily="34" charset="0"/>
            </a:rPr>
            <a:t>-</a:t>
          </a:r>
          <a:r>
            <a:rPr lang="en-US" sz="1200" b="0" i="0" dirty="0" smtClean="0">
              <a:solidFill>
                <a:schemeClr val="tx1"/>
              </a:solidFill>
              <a:latin typeface="Calibri" panose="020F0502020204030204" pitchFamily="34" charset="0"/>
              <a:cs typeface="Calibri" panose="020F0502020204030204" pitchFamily="34" charset="0"/>
            </a:rPr>
            <a:t>with annual turnover of no more than EUR 50 million </a:t>
          </a:r>
          <a:r>
            <a:rPr lang="en-US" sz="1200" b="0" i="0" u="sng" dirty="0" smtClean="0">
              <a:solidFill>
                <a:schemeClr val="tx1"/>
              </a:solidFill>
              <a:latin typeface="Calibri" panose="020F0502020204030204" pitchFamily="34" charset="0"/>
              <a:cs typeface="Calibri" panose="020F0502020204030204" pitchFamily="34" charset="0"/>
            </a:rPr>
            <a:t>or</a:t>
          </a:r>
          <a:endParaRPr lang="en-GB" sz="1200" b="0" i="0" u="sng" dirty="0" smtClean="0">
            <a:solidFill>
              <a:schemeClr val="tx1"/>
            </a:solidFill>
            <a:latin typeface="Calibri" panose="020F0502020204030204" pitchFamily="34" charset="0"/>
            <a:cs typeface="Calibri" panose="020F0502020204030204" pitchFamily="34" charset="0"/>
          </a:endParaRPr>
        </a:p>
        <a:p>
          <a:r>
            <a:rPr lang="tr-TR" sz="1200" b="0" i="0" dirty="0" smtClean="0">
              <a:solidFill>
                <a:schemeClr val="tx1"/>
              </a:solidFill>
              <a:latin typeface="Calibri" panose="020F0502020204030204" pitchFamily="34" charset="0"/>
              <a:cs typeface="Calibri" panose="020F0502020204030204" pitchFamily="34" charset="0"/>
            </a:rPr>
            <a:t>-</a:t>
          </a:r>
          <a:r>
            <a:rPr lang="en-US" sz="1200" b="0" i="0" dirty="0" smtClean="0">
              <a:solidFill>
                <a:schemeClr val="tx1"/>
              </a:solidFill>
              <a:latin typeface="Calibri" panose="020F0502020204030204" pitchFamily="34" charset="0"/>
              <a:cs typeface="Calibri" panose="020F0502020204030204" pitchFamily="34" charset="0"/>
            </a:rPr>
            <a:t>with a total annual balance sheet (total assets) of no more than EUR 43 million</a:t>
          </a:r>
          <a:endParaRPr lang="en-GB" sz="1200" b="0" i="0" dirty="0" smtClean="0">
            <a:solidFill>
              <a:schemeClr val="tx1"/>
            </a:solidFill>
            <a:latin typeface="Calibri" panose="020F0502020204030204" pitchFamily="34" charset="0"/>
            <a:cs typeface="Calibri" panose="020F0502020204030204" pitchFamily="34" charset="0"/>
          </a:endParaRPr>
        </a:p>
      </dgm:t>
    </dgm:pt>
    <dgm:pt modelId="{0BB5B7A7-B851-48D6-ADE2-C75734218FC8}" type="parTrans" cxnId="{E1F40950-3D7E-47C8-9E9A-8F7DCD21EF72}">
      <dgm:prSet/>
      <dgm:spPr/>
      <dgm:t>
        <a:bodyPr/>
        <a:lstStyle/>
        <a:p>
          <a:endParaRPr lang="en-US"/>
        </a:p>
      </dgm:t>
    </dgm:pt>
    <dgm:pt modelId="{D2F03246-6DDE-40EA-B7F8-15BFA16A6D1A}" type="sibTrans" cxnId="{E1F40950-3D7E-47C8-9E9A-8F7DCD21EF72}">
      <dgm:prSet/>
      <dgm:spPr/>
      <dgm:t>
        <a:bodyPr/>
        <a:lstStyle/>
        <a:p>
          <a:endParaRPr lang="en-US"/>
        </a:p>
      </dgm:t>
    </dgm:pt>
    <dgm:pt modelId="{E11DA6C6-1B33-4459-9218-FB6FC7781209}">
      <dgm:prSet custT="1"/>
      <dgm:spPr>
        <a:solidFill>
          <a:schemeClr val="tx2"/>
        </a:solidFill>
      </dgm:spPr>
      <dgm:t>
        <a:bodyPr/>
        <a:lstStyle/>
        <a:p>
          <a:pPr rtl="0"/>
          <a:r>
            <a:rPr lang="en-US" sz="1100" b="1" i="0" dirty="0" smtClean="0">
              <a:solidFill>
                <a:schemeClr val="tx1"/>
              </a:solidFill>
              <a:latin typeface="Calibri" panose="020F0502020204030204" pitchFamily="34" charset="0"/>
              <a:cs typeface="Calibri" panose="020F0502020204030204" pitchFamily="34" charset="0"/>
            </a:rPr>
            <a:t>Gender equality should be taken into account when creating the target groups of the proposal.</a:t>
          </a:r>
          <a:endParaRPr lang="en-GB" sz="1100" b="1" dirty="0">
            <a:latin typeface="Calibri" panose="020F0502020204030204" pitchFamily="34" charset="0"/>
            <a:cs typeface="Calibri" panose="020F0502020204030204" pitchFamily="34" charset="0"/>
          </a:endParaRPr>
        </a:p>
      </dgm:t>
    </dgm:pt>
    <dgm:pt modelId="{709066EB-6AAF-4B2C-AAFE-A4B85704D67F}" type="parTrans" cxnId="{A6EBB02B-B5D5-4B28-8B68-24F8CE53081A}">
      <dgm:prSet/>
      <dgm:spPr/>
      <dgm:t>
        <a:bodyPr/>
        <a:lstStyle/>
        <a:p>
          <a:endParaRPr lang="en-US"/>
        </a:p>
      </dgm:t>
    </dgm:pt>
    <dgm:pt modelId="{E530C659-213E-4F12-A2B6-C2D8141E9789}" type="sibTrans" cxnId="{A6EBB02B-B5D5-4B28-8B68-24F8CE53081A}">
      <dgm:prSet/>
      <dgm:spPr/>
      <dgm:t>
        <a:bodyPr/>
        <a:lstStyle/>
        <a:p>
          <a:endParaRPr lang="en-US"/>
        </a:p>
      </dgm:t>
    </dgm:pt>
    <dgm:pt modelId="{8B01A09A-10CB-46A5-A557-A55E614E466D}">
      <dgm:prSet custT="1"/>
      <dgm:spPr>
        <a:solidFill>
          <a:schemeClr val="tx2"/>
        </a:solidFill>
      </dgm:spPr>
      <dgm:t>
        <a:bodyPr/>
        <a:lstStyle/>
        <a:p>
          <a:pPr rtl="0"/>
          <a:r>
            <a:rPr lang="en-US" sz="1600" b="1" i="0" dirty="0" smtClean="0">
              <a:solidFill>
                <a:schemeClr val="tx1"/>
              </a:solidFill>
              <a:latin typeface="Calibri" panose="020F0502020204030204" pitchFamily="34" charset="0"/>
              <a:cs typeface="Calibri" panose="020F0502020204030204" pitchFamily="34" charset="0"/>
            </a:rPr>
            <a:t>Final Beneficiaries: </a:t>
          </a:r>
          <a:r>
            <a:rPr lang="en-US" sz="1600" b="0" i="0" dirty="0" smtClean="0">
              <a:solidFill>
                <a:schemeClr val="tx1"/>
              </a:solidFill>
              <a:latin typeface="Calibri" panose="020F0502020204030204" pitchFamily="34" charset="0"/>
              <a:cs typeface="Calibri" panose="020F0502020204030204" pitchFamily="34" charset="0"/>
            </a:rPr>
            <a:t>Syrians under Temporary Protection and </a:t>
          </a:r>
          <a:r>
            <a:rPr lang="tr-TR" sz="1600" b="0" i="0" dirty="0" err="1" smtClean="0">
              <a:solidFill>
                <a:schemeClr val="tx1"/>
              </a:solidFill>
              <a:latin typeface="Calibri" panose="020F0502020204030204" pitchFamily="34" charset="0"/>
              <a:cs typeface="Calibri" panose="020F0502020204030204" pitchFamily="34" charset="0"/>
            </a:rPr>
            <a:t>Local</a:t>
          </a:r>
          <a:r>
            <a:rPr lang="tr-TR" sz="1600" b="0" i="0" dirty="0" smtClean="0">
              <a:solidFill>
                <a:schemeClr val="tx1"/>
              </a:solidFill>
              <a:latin typeface="Calibri" panose="020F0502020204030204" pitchFamily="34" charset="0"/>
              <a:cs typeface="Calibri" panose="020F0502020204030204" pitchFamily="34" charset="0"/>
            </a:rPr>
            <a:t> </a:t>
          </a:r>
          <a:r>
            <a:rPr lang="en-US" sz="1600" b="0" i="0" dirty="0" smtClean="0">
              <a:solidFill>
                <a:schemeClr val="tx1"/>
              </a:solidFill>
              <a:latin typeface="Calibri" panose="020F0502020204030204" pitchFamily="34" charset="0"/>
              <a:cs typeface="Calibri" panose="020F0502020204030204" pitchFamily="34" charset="0"/>
            </a:rPr>
            <a:t>Host Communities who will benefit from new employment opportunities that will </a:t>
          </a:r>
          <a:r>
            <a:rPr lang="tr-TR" sz="1600" b="0" i="0" dirty="0" err="1" smtClean="0">
              <a:solidFill>
                <a:schemeClr val="tx1"/>
              </a:solidFill>
              <a:latin typeface="Calibri" panose="020F0502020204030204" pitchFamily="34" charset="0"/>
              <a:cs typeface="Calibri" panose="020F0502020204030204" pitchFamily="34" charset="0"/>
            </a:rPr>
            <a:t>emerge</a:t>
          </a:r>
          <a:r>
            <a:rPr lang="en-US" sz="1600" b="0" i="0" dirty="0" smtClean="0">
              <a:solidFill>
                <a:schemeClr val="tx1"/>
              </a:solidFill>
              <a:latin typeface="Calibri" panose="020F0502020204030204" pitchFamily="34" charset="0"/>
              <a:cs typeface="Calibri" panose="020F0502020204030204" pitchFamily="34" charset="0"/>
            </a:rPr>
            <a:t> within SMEs</a:t>
          </a:r>
          <a:endParaRPr lang="en-GB" sz="1600" b="1" dirty="0">
            <a:solidFill>
              <a:schemeClr val="tx1"/>
            </a:solidFill>
            <a:latin typeface="Calibri" panose="020F0502020204030204" pitchFamily="34" charset="0"/>
            <a:cs typeface="Calibri" panose="020F0502020204030204" pitchFamily="34" charset="0"/>
          </a:endParaRPr>
        </a:p>
      </dgm:t>
    </dgm:pt>
    <dgm:pt modelId="{0688DAF6-BB18-4C10-B7F9-E71BB23784AD}" type="parTrans" cxnId="{6559A3D7-0DBC-45E7-8EF3-2EA0822EF285}">
      <dgm:prSet/>
      <dgm:spPr/>
      <dgm:t>
        <a:bodyPr/>
        <a:lstStyle/>
        <a:p>
          <a:endParaRPr lang="en-US"/>
        </a:p>
      </dgm:t>
    </dgm:pt>
    <dgm:pt modelId="{89EA6052-1328-4C38-ADD2-49E814040AB3}" type="sibTrans" cxnId="{6559A3D7-0DBC-45E7-8EF3-2EA0822EF285}">
      <dgm:prSet/>
      <dgm:spPr/>
      <dgm:t>
        <a:bodyPr/>
        <a:lstStyle/>
        <a:p>
          <a:endParaRPr lang="en-US"/>
        </a:p>
      </dgm:t>
    </dgm:pt>
    <dgm:pt modelId="{D7FB76F3-0DA8-4345-9555-9AB3F40F226C}" type="pres">
      <dgm:prSet presAssocID="{741742C1-E099-4E75-B04F-E1E1ADD5E82A}" presName="diagram" presStyleCnt="0">
        <dgm:presLayoutVars>
          <dgm:chPref val="1"/>
          <dgm:dir/>
          <dgm:animOne val="branch"/>
          <dgm:animLvl val="lvl"/>
          <dgm:resizeHandles/>
        </dgm:presLayoutVars>
      </dgm:prSet>
      <dgm:spPr/>
      <dgm:t>
        <a:bodyPr/>
        <a:lstStyle/>
        <a:p>
          <a:endParaRPr lang="en-US"/>
        </a:p>
      </dgm:t>
    </dgm:pt>
    <dgm:pt modelId="{210D9708-6390-4198-9722-EE8CE93A841D}" type="pres">
      <dgm:prSet presAssocID="{ED4262FF-6BC9-40B7-9C58-B729C3D1DF93}" presName="root" presStyleCnt="0"/>
      <dgm:spPr/>
    </dgm:pt>
    <dgm:pt modelId="{BF23430B-DC4E-4F42-8413-8819A065D02A}" type="pres">
      <dgm:prSet presAssocID="{ED4262FF-6BC9-40B7-9C58-B729C3D1DF93}" presName="rootComposite" presStyleCnt="0"/>
      <dgm:spPr/>
    </dgm:pt>
    <dgm:pt modelId="{72F50D6F-9588-415D-AB93-267AAFF1FA04}" type="pres">
      <dgm:prSet presAssocID="{ED4262FF-6BC9-40B7-9C58-B729C3D1DF93}" presName="rootText" presStyleLbl="node1" presStyleIdx="0" presStyleCnt="3" custScaleX="416543" custScaleY="710933" custLinFactNeighborX="91083" custLinFactNeighborY="-30895"/>
      <dgm:spPr/>
      <dgm:t>
        <a:bodyPr/>
        <a:lstStyle/>
        <a:p>
          <a:endParaRPr lang="en-US"/>
        </a:p>
      </dgm:t>
    </dgm:pt>
    <dgm:pt modelId="{67180C23-E80B-40AB-AF8E-DCF6EB297DB2}" type="pres">
      <dgm:prSet presAssocID="{ED4262FF-6BC9-40B7-9C58-B729C3D1DF93}" presName="rootConnector" presStyleLbl="node1" presStyleIdx="0" presStyleCnt="3"/>
      <dgm:spPr/>
      <dgm:t>
        <a:bodyPr/>
        <a:lstStyle/>
        <a:p>
          <a:endParaRPr lang="en-US"/>
        </a:p>
      </dgm:t>
    </dgm:pt>
    <dgm:pt modelId="{B71B0A6B-F034-40F2-A684-997DCB76A9D2}" type="pres">
      <dgm:prSet presAssocID="{ED4262FF-6BC9-40B7-9C58-B729C3D1DF93}" presName="childShape" presStyleCnt="0"/>
      <dgm:spPr/>
    </dgm:pt>
    <dgm:pt modelId="{6CFB7CE5-6427-467D-9F00-ED361240B9B3}" type="pres">
      <dgm:prSet presAssocID="{E11DA6C6-1B33-4459-9218-FB6FC7781209}" presName="root" presStyleCnt="0"/>
      <dgm:spPr/>
    </dgm:pt>
    <dgm:pt modelId="{8FA312A4-BA7C-4CDD-8824-4D7B98E96BDF}" type="pres">
      <dgm:prSet presAssocID="{E11DA6C6-1B33-4459-9218-FB6FC7781209}" presName="rootComposite" presStyleCnt="0"/>
      <dgm:spPr/>
    </dgm:pt>
    <dgm:pt modelId="{2636BB3E-CAD7-4405-A09E-B419E4B33CD3}" type="pres">
      <dgm:prSet presAssocID="{E11DA6C6-1B33-4459-9218-FB6FC7781209}" presName="rootText" presStyleLbl="node1" presStyleIdx="1" presStyleCnt="3" custScaleX="252566" custScaleY="189611" custLinFactX="100000" custLinFactY="251102" custLinFactNeighborX="119934" custLinFactNeighborY="300000"/>
      <dgm:spPr/>
      <dgm:t>
        <a:bodyPr/>
        <a:lstStyle/>
        <a:p>
          <a:endParaRPr lang="en-US"/>
        </a:p>
      </dgm:t>
    </dgm:pt>
    <dgm:pt modelId="{89765BCC-4952-48D8-86AC-28634D25AC1B}" type="pres">
      <dgm:prSet presAssocID="{E11DA6C6-1B33-4459-9218-FB6FC7781209}" presName="rootConnector" presStyleLbl="node1" presStyleIdx="1" presStyleCnt="3"/>
      <dgm:spPr/>
      <dgm:t>
        <a:bodyPr/>
        <a:lstStyle/>
        <a:p>
          <a:endParaRPr lang="en-US"/>
        </a:p>
      </dgm:t>
    </dgm:pt>
    <dgm:pt modelId="{E7D2DD78-F1C7-426E-838A-B58EBEDEB2DA}" type="pres">
      <dgm:prSet presAssocID="{E11DA6C6-1B33-4459-9218-FB6FC7781209}" presName="childShape" presStyleCnt="0"/>
      <dgm:spPr/>
    </dgm:pt>
    <dgm:pt modelId="{9D4F800D-4C0E-4EBF-BCFC-F6B38AD0FE1C}" type="pres">
      <dgm:prSet presAssocID="{8B01A09A-10CB-46A5-A557-A55E614E466D}" presName="root" presStyleCnt="0"/>
      <dgm:spPr/>
    </dgm:pt>
    <dgm:pt modelId="{7A3D2CB0-E051-4E17-9ACB-4261D73C03EE}" type="pres">
      <dgm:prSet presAssocID="{8B01A09A-10CB-46A5-A557-A55E614E466D}" presName="rootComposite" presStyleCnt="0"/>
      <dgm:spPr/>
    </dgm:pt>
    <dgm:pt modelId="{F41B8B2B-30A4-41C2-A21A-7827B93CADE8}" type="pres">
      <dgm:prSet presAssocID="{8B01A09A-10CB-46A5-A557-A55E614E466D}" presName="rootText" presStyleLbl="node1" presStyleIdx="2" presStyleCnt="3" custScaleX="365313" custScaleY="504687" custLinFactX="-22355" custLinFactNeighborX="-100000" custLinFactNeighborY="12600"/>
      <dgm:spPr/>
      <dgm:t>
        <a:bodyPr/>
        <a:lstStyle/>
        <a:p>
          <a:endParaRPr lang="en-US"/>
        </a:p>
      </dgm:t>
    </dgm:pt>
    <dgm:pt modelId="{FD691E93-3DCA-4E02-85E9-4C293A38EDFA}" type="pres">
      <dgm:prSet presAssocID="{8B01A09A-10CB-46A5-A557-A55E614E466D}" presName="rootConnector" presStyleLbl="node1" presStyleIdx="2" presStyleCnt="3"/>
      <dgm:spPr/>
      <dgm:t>
        <a:bodyPr/>
        <a:lstStyle/>
        <a:p>
          <a:endParaRPr lang="en-US"/>
        </a:p>
      </dgm:t>
    </dgm:pt>
    <dgm:pt modelId="{286BF65C-B400-424E-89C9-88E517EE816C}" type="pres">
      <dgm:prSet presAssocID="{8B01A09A-10CB-46A5-A557-A55E614E466D}" presName="childShape" presStyleCnt="0"/>
      <dgm:spPr/>
    </dgm:pt>
  </dgm:ptLst>
  <dgm:cxnLst>
    <dgm:cxn modelId="{461C0A80-4EF7-4037-BC21-8DC34BA4596A}" type="presOf" srcId="{E11DA6C6-1B33-4459-9218-FB6FC7781209}" destId="{89765BCC-4952-48D8-86AC-28634D25AC1B}" srcOrd="1" destOrd="0" presId="urn:microsoft.com/office/officeart/2005/8/layout/hierarchy3"/>
    <dgm:cxn modelId="{C28B4B79-7D5B-4B61-BF8E-6CBBE8594F95}" type="presOf" srcId="{741742C1-E099-4E75-B04F-E1E1ADD5E82A}" destId="{D7FB76F3-0DA8-4345-9555-9AB3F40F226C}" srcOrd="0" destOrd="0" presId="urn:microsoft.com/office/officeart/2005/8/layout/hierarchy3"/>
    <dgm:cxn modelId="{C58BF58E-AE71-46F6-AE19-8BE9D305F6D6}" type="presOf" srcId="{E11DA6C6-1B33-4459-9218-FB6FC7781209}" destId="{2636BB3E-CAD7-4405-A09E-B419E4B33CD3}" srcOrd="0" destOrd="0" presId="urn:microsoft.com/office/officeart/2005/8/layout/hierarchy3"/>
    <dgm:cxn modelId="{E1F40950-3D7E-47C8-9E9A-8F7DCD21EF72}" srcId="{741742C1-E099-4E75-B04F-E1E1ADD5E82A}" destId="{ED4262FF-6BC9-40B7-9C58-B729C3D1DF93}" srcOrd="0" destOrd="0" parTransId="{0BB5B7A7-B851-48D6-ADE2-C75734218FC8}" sibTransId="{D2F03246-6DDE-40EA-B7F8-15BFA16A6D1A}"/>
    <dgm:cxn modelId="{32BFC730-E70A-432B-A392-FAD570C9B57A}" type="presOf" srcId="{ED4262FF-6BC9-40B7-9C58-B729C3D1DF93}" destId="{72F50D6F-9588-415D-AB93-267AAFF1FA04}" srcOrd="0" destOrd="0" presId="urn:microsoft.com/office/officeart/2005/8/layout/hierarchy3"/>
    <dgm:cxn modelId="{57C53FDF-3487-4AD7-960A-AED444A4784E}" type="presOf" srcId="{8B01A09A-10CB-46A5-A557-A55E614E466D}" destId="{FD691E93-3DCA-4E02-85E9-4C293A38EDFA}" srcOrd="1" destOrd="0" presId="urn:microsoft.com/office/officeart/2005/8/layout/hierarchy3"/>
    <dgm:cxn modelId="{9EFF568D-90F3-485E-BB0B-EA23A4FEBAA2}" type="presOf" srcId="{ED4262FF-6BC9-40B7-9C58-B729C3D1DF93}" destId="{67180C23-E80B-40AB-AF8E-DCF6EB297DB2}" srcOrd="1" destOrd="0" presId="urn:microsoft.com/office/officeart/2005/8/layout/hierarchy3"/>
    <dgm:cxn modelId="{A6EBB02B-B5D5-4B28-8B68-24F8CE53081A}" srcId="{741742C1-E099-4E75-B04F-E1E1ADD5E82A}" destId="{E11DA6C6-1B33-4459-9218-FB6FC7781209}" srcOrd="1" destOrd="0" parTransId="{709066EB-6AAF-4B2C-AAFE-A4B85704D67F}" sibTransId="{E530C659-213E-4F12-A2B6-C2D8141E9789}"/>
    <dgm:cxn modelId="{6559A3D7-0DBC-45E7-8EF3-2EA0822EF285}" srcId="{741742C1-E099-4E75-B04F-E1E1ADD5E82A}" destId="{8B01A09A-10CB-46A5-A557-A55E614E466D}" srcOrd="2" destOrd="0" parTransId="{0688DAF6-BB18-4C10-B7F9-E71BB23784AD}" sibTransId="{89EA6052-1328-4C38-ADD2-49E814040AB3}"/>
    <dgm:cxn modelId="{51C72AEB-AA53-449B-8B3A-2BFB9B456991}" type="presOf" srcId="{8B01A09A-10CB-46A5-A557-A55E614E466D}" destId="{F41B8B2B-30A4-41C2-A21A-7827B93CADE8}" srcOrd="0" destOrd="0" presId="urn:microsoft.com/office/officeart/2005/8/layout/hierarchy3"/>
    <dgm:cxn modelId="{79435140-5788-4F4C-875E-A2F6E160F848}" type="presParOf" srcId="{D7FB76F3-0DA8-4345-9555-9AB3F40F226C}" destId="{210D9708-6390-4198-9722-EE8CE93A841D}" srcOrd="0" destOrd="0" presId="urn:microsoft.com/office/officeart/2005/8/layout/hierarchy3"/>
    <dgm:cxn modelId="{954C1994-E960-44A3-9D94-A6D3DE271275}" type="presParOf" srcId="{210D9708-6390-4198-9722-EE8CE93A841D}" destId="{BF23430B-DC4E-4F42-8413-8819A065D02A}" srcOrd="0" destOrd="0" presId="urn:microsoft.com/office/officeart/2005/8/layout/hierarchy3"/>
    <dgm:cxn modelId="{537E2226-9158-4494-8795-8F424B0EFE7B}" type="presParOf" srcId="{BF23430B-DC4E-4F42-8413-8819A065D02A}" destId="{72F50D6F-9588-415D-AB93-267AAFF1FA04}" srcOrd="0" destOrd="0" presId="urn:microsoft.com/office/officeart/2005/8/layout/hierarchy3"/>
    <dgm:cxn modelId="{4FB7AD94-D195-4708-A1F8-8117076B5D6C}" type="presParOf" srcId="{BF23430B-DC4E-4F42-8413-8819A065D02A}" destId="{67180C23-E80B-40AB-AF8E-DCF6EB297DB2}" srcOrd="1" destOrd="0" presId="urn:microsoft.com/office/officeart/2005/8/layout/hierarchy3"/>
    <dgm:cxn modelId="{E206982D-6DA8-42D1-A9AF-8FBD0121773E}" type="presParOf" srcId="{210D9708-6390-4198-9722-EE8CE93A841D}" destId="{B71B0A6B-F034-40F2-A684-997DCB76A9D2}" srcOrd="1" destOrd="0" presId="urn:microsoft.com/office/officeart/2005/8/layout/hierarchy3"/>
    <dgm:cxn modelId="{DCB0078C-415D-44F7-AABE-FB4876D904E6}" type="presParOf" srcId="{D7FB76F3-0DA8-4345-9555-9AB3F40F226C}" destId="{6CFB7CE5-6427-467D-9F00-ED361240B9B3}" srcOrd="1" destOrd="0" presId="urn:microsoft.com/office/officeart/2005/8/layout/hierarchy3"/>
    <dgm:cxn modelId="{E117F19C-AA20-4753-9FFF-7FDC62D3FB13}" type="presParOf" srcId="{6CFB7CE5-6427-467D-9F00-ED361240B9B3}" destId="{8FA312A4-BA7C-4CDD-8824-4D7B98E96BDF}" srcOrd="0" destOrd="0" presId="urn:microsoft.com/office/officeart/2005/8/layout/hierarchy3"/>
    <dgm:cxn modelId="{1DD96ACF-DF5C-48BD-9B36-AEC1CD46A203}" type="presParOf" srcId="{8FA312A4-BA7C-4CDD-8824-4D7B98E96BDF}" destId="{2636BB3E-CAD7-4405-A09E-B419E4B33CD3}" srcOrd="0" destOrd="0" presId="urn:microsoft.com/office/officeart/2005/8/layout/hierarchy3"/>
    <dgm:cxn modelId="{40756AFA-2067-4E26-B87A-99A8FA643CA1}" type="presParOf" srcId="{8FA312A4-BA7C-4CDD-8824-4D7B98E96BDF}" destId="{89765BCC-4952-48D8-86AC-28634D25AC1B}" srcOrd="1" destOrd="0" presId="urn:microsoft.com/office/officeart/2005/8/layout/hierarchy3"/>
    <dgm:cxn modelId="{B3B521D2-8C5C-4F71-8A55-53DE8FD86DE4}" type="presParOf" srcId="{6CFB7CE5-6427-467D-9F00-ED361240B9B3}" destId="{E7D2DD78-F1C7-426E-838A-B58EBEDEB2DA}" srcOrd="1" destOrd="0" presId="urn:microsoft.com/office/officeart/2005/8/layout/hierarchy3"/>
    <dgm:cxn modelId="{EDCEF630-359B-47E5-B1C0-BF716E98DE89}" type="presParOf" srcId="{D7FB76F3-0DA8-4345-9555-9AB3F40F226C}" destId="{9D4F800D-4C0E-4EBF-BCFC-F6B38AD0FE1C}" srcOrd="2" destOrd="0" presId="urn:microsoft.com/office/officeart/2005/8/layout/hierarchy3"/>
    <dgm:cxn modelId="{D2873D87-0227-4BDB-8F68-0EC5A97C3165}" type="presParOf" srcId="{9D4F800D-4C0E-4EBF-BCFC-F6B38AD0FE1C}" destId="{7A3D2CB0-E051-4E17-9ACB-4261D73C03EE}" srcOrd="0" destOrd="0" presId="urn:microsoft.com/office/officeart/2005/8/layout/hierarchy3"/>
    <dgm:cxn modelId="{5425A3A2-95C7-45BA-93D3-6AA4C26002A2}" type="presParOf" srcId="{7A3D2CB0-E051-4E17-9ACB-4261D73C03EE}" destId="{F41B8B2B-30A4-41C2-A21A-7827B93CADE8}" srcOrd="0" destOrd="0" presId="urn:microsoft.com/office/officeart/2005/8/layout/hierarchy3"/>
    <dgm:cxn modelId="{3276A6B7-069E-4B6D-9A21-12170E8475AF}" type="presParOf" srcId="{7A3D2CB0-E051-4E17-9ACB-4261D73C03EE}" destId="{FD691E93-3DCA-4E02-85E9-4C293A38EDFA}" srcOrd="1" destOrd="0" presId="urn:microsoft.com/office/officeart/2005/8/layout/hierarchy3"/>
    <dgm:cxn modelId="{4C2A15D0-8F99-470E-9F86-6634AD85FA14}" type="presParOf" srcId="{9D4F800D-4C0E-4EBF-BCFC-F6B38AD0FE1C}" destId="{286BF65C-B400-424E-89C9-88E517EE816C}"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C0FF39-35BB-4A59-AF3B-F23DBB5D2A9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81ED2D5-125B-4E4B-B2B0-CED64833D4AA}">
      <dgm:prSet/>
      <dgm:spPr/>
      <dgm:t>
        <a:bodyPr anchor="ctr"/>
        <a:lstStyle/>
        <a:p>
          <a:pPr algn="just" rtl="0"/>
          <a:r>
            <a:rPr lang="tr-TR" b="1" dirty="0" err="1" smtClean="0">
              <a:solidFill>
                <a:schemeClr val="accent2">
                  <a:lumMod val="50000"/>
                </a:schemeClr>
              </a:solidFill>
              <a:latin typeface="Calibri" panose="020F0502020204030204" pitchFamily="34" charset="0"/>
              <a:cs typeface="Calibri" panose="020F0502020204030204" pitchFamily="34" charset="0"/>
            </a:rPr>
            <a:t>Costs</a:t>
          </a:r>
          <a:r>
            <a:rPr lang="en-GB" b="1" dirty="0" smtClean="0">
              <a:solidFill>
                <a:schemeClr val="accent2">
                  <a:lumMod val="50000"/>
                </a:schemeClr>
              </a:solidFill>
              <a:latin typeface="Calibri" panose="020F0502020204030204" pitchFamily="34" charset="0"/>
              <a:cs typeface="Calibri" panose="020F0502020204030204" pitchFamily="34" charset="0"/>
            </a:rPr>
            <a:t> are incurred during the implementation of the Action </a:t>
          </a:r>
          <a:endParaRPr lang="en-GB" b="1" dirty="0">
            <a:solidFill>
              <a:schemeClr val="accent2">
                <a:lumMod val="50000"/>
              </a:schemeClr>
            </a:solidFill>
            <a:latin typeface="Calibri" panose="020F0502020204030204" pitchFamily="34" charset="0"/>
            <a:cs typeface="Calibri" panose="020F0502020204030204" pitchFamily="34" charset="0"/>
          </a:endParaRPr>
        </a:p>
      </dgm:t>
    </dgm:pt>
    <dgm:pt modelId="{CF679DEF-4345-4551-B508-306F928F596B}" type="parTrans" cxnId="{B89E92F8-D133-49BD-856B-670EC7174683}">
      <dgm:prSet/>
      <dgm:spPr/>
      <dgm:t>
        <a:bodyPr/>
        <a:lstStyle/>
        <a:p>
          <a:endParaRPr lang="en-US" b="1">
            <a:solidFill>
              <a:schemeClr val="tx2"/>
            </a:solidFill>
            <a:latin typeface="Calibri" panose="020F0502020204030204" pitchFamily="34" charset="0"/>
            <a:cs typeface="Calibri" panose="020F0502020204030204" pitchFamily="34" charset="0"/>
          </a:endParaRPr>
        </a:p>
      </dgm:t>
    </dgm:pt>
    <dgm:pt modelId="{7ECEE6D2-2865-42BC-A231-BB11BE2B859C}" type="sibTrans" cxnId="{B89E92F8-D133-49BD-856B-670EC7174683}">
      <dgm:prSet/>
      <dgm:spPr/>
      <dgm:t>
        <a:bodyPr/>
        <a:lstStyle/>
        <a:p>
          <a:endParaRPr lang="en-US" b="1">
            <a:solidFill>
              <a:schemeClr val="tx2"/>
            </a:solidFill>
            <a:latin typeface="Calibri" panose="020F0502020204030204" pitchFamily="34" charset="0"/>
            <a:cs typeface="Calibri" panose="020F0502020204030204" pitchFamily="34" charset="0"/>
          </a:endParaRPr>
        </a:p>
      </dgm:t>
    </dgm:pt>
    <dgm:pt modelId="{62B3FFA6-8E8F-453E-925D-3F08C38B0FC4}">
      <dgm:prSet/>
      <dgm:spPr/>
      <dgm:t>
        <a:bodyPr anchor="ctr"/>
        <a:lstStyle/>
        <a:p>
          <a:pPr algn="just" rtl="0"/>
          <a:r>
            <a:rPr lang="tr-TR" b="1" dirty="0" err="1" smtClean="0">
              <a:solidFill>
                <a:schemeClr val="accent2">
                  <a:lumMod val="50000"/>
                </a:schemeClr>
              </a:solidFill>
              <a:latin typeface="Calibri" panose="020F0502020204030204" pitchFamily="34" charset="0"/>
              <a:cs typeface="Calibri" panose="020F0502020204030204" pitchFamily="34" charset="0"/>
            </a:rPr>
            <a:t>Costs</a:t>
          </a:r>
          <a:r>
            <a:rPr lang="en-GB" b="1" dirty="0" smtClean="0">
              <a:solidFill>
                <a:schemeClr val="accent2">
                  <a:lumMod val="50000"/>
                </a:schemeClr>
              </a:solidFill>
              <a:latin typeface="Calibri" panose="020F0502020204030204" pitchFamily="34" charset="0"/>
              <a:cs typeface="Calibri" panose="020F0502020204030204" pitchFamily="34" charset="0"/>
            </a:rPr>
            <a:t> are indicated in the overall budget for the Action</a:t>
          </a:r>
          <a:endParaRPr lang="en-GB" b="1" dirty="0">
            <a:solidFill>
              <a:schemeClr val="accent2">
                <a:lumMod val="50000"/>
              </a:schemeClr>
            </a:solidFill>
            <a:latin typeface="Calibri" panose="020F0502020204030204" pitchFamily="34" charset="0"/>
            <a:cs typeface="Calibri" panose="020F0502020204030204" pitchFamily="34" charset="0"/>
          </a:endParaRPr>
        </a:p>
      </dgm:t>
    </dgm:pt>
    <dgm:pt modelId="{F083B7B4-2D2A-4F25-B97B-23BA02A4D208}" type="parTrans" cxnId="{091B2339-329A-43E4-8502-34635A0F49D6}">
      <dgm:prSet/>
      <dgm:spPr/>
      <dgm:t>
        <a:bodyPr/>
        <a:lstStyle/>
        <a:p>
          <a:endParaRPr lang="en-US" b="1">
            <a:solidFill>
              <a:schemeClr val="tx2"/>
            </a:solidFill>
            <a:latin typeface="Calibri" panose="020F0502020204030204" pitchFamily="34" charset="0"/>
            <a:cs typeface="Calibri" panose="020F0502020204030204" pitchFamily="34" charset="0"/>
          </a:endParaRPr>
        </a:p>
      </dgm:t>
    </dgm:pt>
    <dgm:pt modelId="{F2DDE80F-42DC-43A1-AE87-BA5CFD1C1720}" type="sibTrans" cxnId="{091B2339-329A-43E4-8502-34635A0F49D6}">
      <dgm:prSet/>
      <dgm:spPr/>
      <dgm:t>
        <a:bodyPr/>
        <a:lstStyle/>
        <a:p>
          <a:endParaRPr lang="en-US" b="1">
            <a:solidFill>
              <a:schemeClr val="tx2"/>
            </a:solidFill>
            <a:latin typeface="Calibri" panose="020F0502020204030204" pitchFamily="34" charset="0"/>
            <a:cs typeface="Calibri" panose="020F0502020204030204" pitchFamily="34" charset="0"/>
          </a:endParaRPr>
        </a:p>
      </dgm:t>
    </dgm:pt>
    <dgm:pt modelId="{B9E6499A-ED44-4F46-8232-D3071E7713CB}">
      <dgm:prSet/>
      <dgm:spPr/>
      <dgm:t>
        <a:bodyPr anchor="ctr"/>
        <a:lstStyle/>
        <a:p>
          <a:pPr algn="just" rtl="0"/>
          <a:r>
            <a:rPr lang="tr-TR" b="1" dirty="0" err="1" smtClean="0">
              <a:solidFill>
                <a:schemeClr val="accent2">
                  <a:lumMod val="50000"/>
                </a:schemeClr>
              </a:solidFill>
              <a:latin typeface="Calibri" panose="020F0502020204030204" pitchFamily="34" charset="0"/>
              <a:cs typeface="Calibri" panose="020F0502020204030204" pitchFamily="34" charset="0"/>
            </a:rPr>
            <a:t>Costs</a:t>
          </a:r>
          <a:r>
            <a:rPr lang="en-GB" b="1" dirty="0" smtClean="0">
              <a:solidFill>
                <a:schemeClr val="accent2">
                  <a:lumMod val="50000"/>
                </a:schemeClr>
              </a:solidFill>
              <a:latin typeface="Calibri" panose="020F0502020204030204" pitchFamily="34" charset="0"/>
              <a:cs typeface="Calibri" panose="020F0502020204030204" pitchFamily="34" charset="0"/>
            </a:rPr>
            <a:t> are necessary for the implementation of the Action</a:t>
          </a:r>
          <a:endParaRPr lang="en-GB" b="1" dirty="0">
            <a:solidFill>
              <a:schemeClr val="accent2">
                <a:lumMod val="50000"/>
              </a:schemeClr>
            </a:solidFill>
            <a:latin typeface="Calibri" panose="020F0502020204030204" pitchFamily="34" charset="0"/>
            <a:cs typeface="Calibri" panose="020F0502020204030204" pitchFamily="34" charset="0"/>
          </a:endParaRPr>
        </a:p>
      </dgm:t>
    </dgm:pt>
    <dgm:pt modelId="{F2223D87-4FB9-47DF-BF99-DA6F7B3BA6E5}" type="parTrans" cxnId="{2FBE2644-0D07-44D7-8F54-776898D80265}">
      <dgm:prSet/>
      <dgm:spPr/>
      <dgm:t>
        <a:bodyPr/>
        <a:lstStyle/>
        <a:p>
          <a:endParaRPr lang="en-US" b="1">
            <a:solidFill>
              <a:schemeClr val="tx2"/>
            </a:solidFill>
            <a:latin typeface="Calibri" panose="020F0502020204030204" pitchFamily="34" charset="0"/>
            <a:cs typeface="Calibri" panose="020F0502020204030204" pitchFamily="34" charset="0"/>
          </a:endParaRPr>
        </a:p>
      </dgm:t>
    </dgm:pt>
    <dgm:pt modelId="{6A95F607-3F8D-4CC9-A1BD-B75C908960E0}" type="sibTrans" cxnId="{2FBE2644-0D07-44D7-8F54-776898D80265}">
      <dgm:prSet/>
      <dgm:spPr/>
      <dgm:t>
        <a:bodyPr/>
        <a:lstStyle/>
        <a:p>
          <a:endParaRPr lang="en-US" b="1">
            <a:solidFill>
              <a:schemeClr val="tx2"/>
            </a:solidFill>
            <a:latin typeface="Calibri" panose="020F0502020204030204" pitchFamily="34" charset="0"/>
            <a:cs typeface="Calibri" panose="020F0502020204030204" pitchFamily="34" charset="0"/>
          </a:endParaRPr>
        </a:p>
      </dgm:t>
    </dgm:pt>
    <dgm:pt modelId="{97627F0C-D95F-41CF-ADD4-5706CC6EFF3C}">
      <dgm:prSet/>
      <dgm:spPr/>
      <dgm:t>
        <a:bodyPr anchor="ctr"/>
        <a:lstStyle/>
        <a:p>
          <a:pPr algn="just" rtl="0"/>
          <a:r>
            <a:rPr lang="tr-TR" b="1" dirty="0" err="1" smtClean="0">
              <a:solidFill>
                <a:schemeClr val="accent2">
                  <a:lumMod val="50000"/>
                </a:schemeClr>
              </a:solidFill>
              <a:latin typeface="Calibri" panose="020F0502020204030204" pitchFamily="34" charset="0"/>
              <a:cs typeface="Calibri" panose="020F0502020204030204" pitchFamily="34" charset="0"/>
            </a:rPr>
            <a:t>Costs</a:t>
          </a:r>
          <a:r>
            <a:rPr lang="en-GB" b="1" dirty="0" smtClean="0">
              <a:solidFill>
                <a:schemeClr val="accent2">
                  <a:lumMod val="50000"/>
                </a:schemeClr>
              </a:solidFill>
              <a:latin typeface="Calibri" panose="020F0502020204030204" pitchFamily="34" charset="0"/>
              <a:cs typeface="Calibri" panose="020F0502020204030204" pitchFamily="34" charset="0"/>
            </a:rPr>
            <a:t> are identifiable and verifiable, in particular being recorded in the accounting records of the Beneficiary(</a:t>
          </a:r>
          <a:r>
            <a:rPr lang="en-GB" b="1" dirty="0" err="1" smtClean="0">
              <a:solidFill>
                <a:schemeClr val="accent2">
                  <a:lumMod val="50000"/>
                </a:schemeClr>
              </a:solidFill>
              <a:latin typeface="Calibri" panose="020F0502020204030204" pitchFamily="34" charset="0"/>
              <a:cs typeface="Calibri" panose="020F0502020204030204" pitchFamily="34" charset="0"/>
            </a:rPr>
            <a:t>ies</a:t>
          </a:r>
          <a:r>
            <a:rPr lang="en-GB" b="1" dirty="0" smtClean="0">
              <a:solidFill>
                <a:schemeClr val="accent2">
                  <a:lumMod val="50000"/>
                </a:schemeClr>
              </a:solidFill>
              <a:latin typeface="Calibri" panose="020F0502020204030204" pitchFamily="34" charset="0"/>
              <a:cs typeface="Calibri" panose="020F0502020204030204" pitchFamily="34" charset="0"/>
            </a:rPr>
            <a:t>) and determined according to the applicable accounting standards of the country where the Beneficiary(</a:t>
          </a:r>
          <a:r>
            <a:rPr lang="en-GB" b="1" dirty="0" err="1" smtClean="0">
              <a:solidFill>
                <a:schemeClr val="accent2">
                  <a:lumMod val="50000"/>
                </a:schemeClr>
              </a:solidFill>
              <a:latin typeface="Calibri" panose="020F0502020204030204" pitchFamily="34" charset="0"/>
              <a:cs typeface="Calibri" panose="020F0502020204030204" pitchFamily="34" charset="0"/>
            </a:rPr>
            <a:t>ies</a:t>
          </a:r>
          <a:r>
            <a:rPr lang="en-GB" b="1" dirty="0" smtClean="0">
              <a:solidFill>
                <a:schemeClr val="accent2">
                  <a:lumMod val="50000"/>
                </a:schemeClr>
              </a:solidFill>
              <a:latin typeface="Calibri" panose="020F0502020204030204" pitchFamily="34" charset="0"/>
              <a:cs typeface="Calibri" panose="020F0502020204030204" pitchFamily="34" charset="0"/>
            </a:rPr>
            <a:t>) is established and according to the usual cost accounting practices of the Beneficiary(</a:t>
          </a:r>
          <a:r>
            <a:rPr lang="en-GB" b="1" dirty="0" err="1" smtClean="0">
              <a:solidFill>
                <a:schemeClr val="accent2">
                  <a:lumMod val="50000"/>
                </a:schemeClr>
              </a:solidFill>
              <a:latin typeface="Calibri" panose="020F0502020204030204" pitchFamily="34" charset="0"/>
              <a:cs typeface="Calibri" panose="020F0502020204030204" pitchFamily="34" charset="0"/>
            </a:rPr>
            <a:t>ies</a:t>
          </a:r>
          <a:r>
            <a:rPr lang="en-GB" b="1" dirty="0" smtClean="0">
              <a:solidFill>
                <a:schemeClr val="accent2">
                  <a:lumMod val="50000"/>
                </a:schemeClr>
              </a:solidFill>
              <a:latin typeface="Calibri" panose="020F0502020204030204" pitchFamily="34" charset="0"/>
              <a:cs typeface="Calibri" panose="020F0502020204030204" pitchFamily="34" charset="0"/>
            </a:rPr>
            <a:t>);</a:t>
          </a:r>
          <a:endParaRPr lang="en-GB" b="1" dirty="0">
            <a:solidFill>
              <a:schemeClr val="accent2">
                <a:lumMod val="50000"/>
              </a:schemeClr>
            </a:solidFill>
            <a:latin typeface="Calibri" panose="020F0502020204030204" pitchFamily="34" charset="0"/>
            <a:cs typeface="Calibri" panose="020F0502020204030204" pitchFamily="34" charset="0"/>
          </a:endParaRPr>
        </a:p>
      </dgm:t>
    </dgm:pt>
    <dgm:pt modelId="{F127A881-966C-4460-B0C4-F9F1D0864654}" type="parTrans" cxnId="{A37964D9-2BBC-47AE-8735-8532F52E1C51}">
      <dgm:prSet/>
      <dgm:spPr/>
      <dgm:t>
        <a:bodyPr/>
        <a:lstStyle/>
        <a:p>
          <a:endParaRPr lang="en-US" b="1">
            <a:solidFill>
              <a:schemeClr val="tx2"/>
            </a:solidFill>
            <a:latin typeface="Calibri" panose="020F0502020204030204" pitchFamily="34" charset="0"/>
            <a:cs typeface="Calibri" panose="020F0502020204030204" pitchFamily="34" charset="0"/>
          </a:endParaRPr>
        </a:p>
      </dgm:t>
    </dgm:pt>
    <dgm:pt modelId="{2830C667-1F7B-483D-AF86-2872214D158B}" type="sibTrans" cxnId="{A37964D9-2BBC-47AE-8735-8532F52E1C51}">
      <dgm:prSet/>
      <dgm:spPr/>
      <dgm:t>
        <a:bodyPr/>
        <a:lstStyle/>
        <a:p>
          <a:endParaRPr lang="en-US" b="1">
            <a:solidFill>
              <a:schemeClr val="tx2"/>
            </a:solidFill>
            <a:latin typeface="Calibri" panose="020F0502020204030204" pitchFamily="34" charset="0"/>
            <a:cs typeface="Calibri" panose="020F0502020204030204" pitchFamily="34" charset="0"/>
          </a:endParaRPr>
        </a:p>
      </dgm:t>
    </dgm:pt>
    <dgm:pt modelId="{AAF388F8-415E-420A-AD4D-D29654184654}">
      <dgm:prSet/>
      <dgm:spPr/>
      <dgm:t>
        <a:bodyPr anchor="ctr"/>
        <a:lstStyle/>
        <a:p>
          <a:pPr algn="just" rtl="0"/>
          <a:r>
            <a:rPr lang="tr-TR" b="1" dirty="0" err="1" smtClean="0">
              <a:solidFill>
                <a:schemeClr val="accent2">
                  <a:lumMod val="50000"/>
                </a:schemeClr>
              </a:solidFill>
              <a:latin typeface="Calibri" panose="020F0502020204030204" pitchFamily="34" charset="0"/>
              <a:cs typeface="Calibri" panose="020F0502020204030204" pitchFamily="34" charset="0"/>
            </a:rPr>
            <a:t>Costs</a:t>
          </a:r>
          <a:r>
            <a:rPr lang="en-GB" b="1" dirty="0" smtClean="0">
              <a:solidFill>
                <a:schemeClr val="accent2">
                  <a:lumMod val="50000"/>
                </a:schemeClr>
              </a:solidFill>
              <a:latin typeface="Calibri" panose="020F0502020204030204" pitchFamily="34" charset="0"/>
              <a:cs typeface="Calibri" panose="020F0502020204030204" pitchFamily="34" charset="0"/>
            </a:rPr>
            <a:t> comply with the requirements of applicable tax and social legislation</a:t>
          </a:r>
          <a:endParaRPr lang="en-GB" b="1" dirty="0">
            <a:solidFill>
              <a:schemeClr val="accent2">
                <a:lumMod val="50000"/>
              </a:schemeClr>
            </a:solidFill>
            <a:latin typeface="Calibri" panose="020F0502020204030204" pitchFamily="34" charset="0"/>
            <a:cs typeface="Calibri" panose="020F0502020204030204" pitchFamily="34" charset="0"/>
          </a:endParaRPr>
        </a:p>
      </dgm:t>
    </dgm:pt>
    <dgm:pt modelId="{057B7468-1AD7-4D59-8D5C-A521C99912C7}" type="parTrans" cxnId="{D32171E6-F408-47D6-BA7B-6A6D6D2A37EC}">
      <dgm:prSet/>
      <dgm:spPr/>
      <dgm:t>
        <a:bodyPr/>
        <a:lstStyle/>
        <a:p>
          <a:endParaRPr lang="en-US" b="1">
            <a:solidFill>
              <a:schemeClr val="tx2"/>
            </a:solidFill>
            <a:latin typeface="Calibri" panose="020F0502020204030204" pitchFamily="34" charset="0"/>
            <a:cs typeface="Calibri" panose="020F0502020204030204" pitchFamily="34" charset="0"/>
          </a:endParaRPr>
        </a:p>
      </dgm:t>
    </dgm:pt>
    <dgm:pt modelId="{7D37DB27-AFC5-4FDD-BA03-37D11E7B83A4}" type="sibTrans" cxnId="{D32171E6-F408-47D6-BA7B-6A6D6D2A37EC}">
      <dgm:prSet/>
      <dgm:spPr/>
      <dgm:t>
        <a:bodyPr/>
        <a:lstStyle/>
        <a:p>
          <a:endParaRPr lang="en-US" b="1">
            <a:solidFill>
              <a:schemeClr val="tx2"/>
            </a:solidFill>
            <a:latin typeface="Calibri" panose="020F0502020204030204" pitchFamily="34" charset="0"/>
            <a:cs typeface="Calibri" panose="020F0502020204030204" pitchFamily="34" charset="0"/>
          </a:endParaRPr>
        </a:p>
      </dgm:t>
    </dgm:pt>
    <dgm:pt modelId="{C917FB99-473A-4CBA-8746-A1C172135AF0}">
      <dgm:prSet/>
      <dgm:spPr/>
      <dgm:t>
        <a:bodyPr anchor="ctr"/>
        <a:lstStyle/>
        <a:p>
          <a:pPr algn="just" rtl="0"/>
          <a:r>
            <a:rPr lang="tr-TR" b="1" dirty="0" err="1" smtClean="0">
              <a:solidFill>
                <a:schemeClr val="accent2">
                  <a:lumMod val="50000"/>
                </a:schemeClr>
              </a:solidFill>
              <a:latin typeface="Calibri" panose="020F0502020204030204" pitchFamily="34" charset="0"/>
              <a:cs typeface="Calibri" panose="020F0502020204030204" pitchFamily="34" charset="0"/>
            </a:rPr>
            <a:t>Costs</a:t>
          </a:r>
          <a:r>
            <a:rPr lang="en-GB" b="1" dirty="0" smtClean="0">
              <a:solidFill>
                <a:schemeClr val="accent2">
                  <a:lumMod val="50000"/>
                </a:schemeClr>
              </a:solidFill>
              <a:latin typeface="Calibri" panose="020F0502020204030204" pitchFamily="34" charset="0"/>
              <a:cs typeface="Calibri" panose="020F0502020204030204" pitchFamily="34" charset="0"/>
            </a:rPr>
            <a:t> are reasonable, justified and comply with the requirements of sound financial management, in particular regarding economy and efficiency</a:t>
          </a:r>
          <a:endParaRPr lang="en-GB" b="1" dirty="0">
            <a:solidFill>
              <a:schemeClr val="accent2">
                <a:lumMod val="50000"/>
              </a:schemeClr>
            </a:solidFill>
            <a:latin typeface="Calibri" panose="020F0502020204030204" pitchFamily="34" charset="0"/>
            <a:cs typeface="Calibri" panose="020F0502020204030204" pitchFamily="34" charset="0"/>
          </a:endParaRPr>
        </a:p>
      </dgm:t>
    </dgm:pt>
    <dgm:pt modelId="{6909A9CE-7D60-42DE-A1EC-C25ABE75BE4A}" type="parTrans" cxnId="{114FB930-306A-40EF-B5C9-F314F632365A}">
      <dgm:prSet/>
      <dgm:spPr/>
      <dgm:t>
        <a:bodyPr/>
        <a:lstStyle/>
        <a:p>
          <a:endParaRPr lang="en-US" b="1">
            <a:solidFill>
              <a:schemeClr val="tx2"/>
            </a:solidFill>
            <a:latin typeface="Calibri" panose="020F0502020204030204" pitchFamily="34" charset="0"/>
            <a:cs typeface="Calibri" panose="020F0502020204030204" pitchFamily="34" charset="0"/>
          </a:endParaRPr>
        </a:p>
      </dgm:t>
    </dgm:pt>
    <dgm:pt modelId="{9B910C5C-920F-42B4-A784-CB662E90529F}" type="sibTrans" cxnId="{114FB930-306A-40EF-B5C9-F314F632365A}">
      <dgm:prSet/>
      <dgm:spPr/>
      <dgm:t>
        <a:bodyPr/>
        <a:lstStyle/>
        <a:p>
          <a:endParaRPr lang="en-US" b="1">
            <a:solidFill>
              <a:schemeClr val="tx2"/>
            </a:solidFill>
            <a:latin typeface="Calibri" panose="020F0502020204030204" pitchFamily="34" charset="0"/>
            <a:cs typeface="Calibri" panose="020F0502020204030204" pitchFamily="34" charset="0"/>
          </a:endParaRPr>
        </a:p>
      </dgm:t>
    </dgm:pt>
    <dgm:pt modelId="{B979CD82-08E4-439D-9283-8EB4C580F0B7}" type="pres">
      <dgm:prSet presAssocID="{86C0FF39-35BB-4A59-AF3B-F23DBB5D2A95}" presName="vert0" presStyleCnt="0">
        <dgm:presLayoutVars>
          <dgm:dir/>
          <dgm:animOne val="branch"/>
          <dgm:animLvl val="lvl"/>
        </dgm:presLayoutVars>
      </dgm:prSet>
      <dgm:spPr/>
      <dgm:t>
        <a:bodyPr/>
        <a:lstStyle/>
        <a:p>
          <a:endParaRPr lang="en-US"/>
        </a:p>
      </dgm:t>
    </dgm:pt>
    <dgm:pt modelId="{A7AA26B5-C21F-40F8-96C4-F2EE865C49DE}" type="pres">
      <dgm:prSet presAssocID="{981ED2D5-125B-4E4B-B2B0-CED64833D4AA}" presName="thickLine" presStyleLbl="alignNode1" presStyleIdx="0" presStyleCnt="6"/>
      <dgm:spPr/>
    </dgm:pt>
    <dgm:pt modelId="{B209DE6C-81C9-47EA-98BB-A55DEB48A41F}" type="pres">
      <dgm:prSet presAssocID="{981ED2D5-125B-4E4B-B2B0-CED64833D4AA}" presName="horz1" presStyleCnt="0"/>
      <dgm:spPr/>
    </dgm:pt>
    <dgm:pt modelId="{E1FEE39F-7B15-46D6-8063-6310FA17B594}" type="pres">
      <dgm:prSet presAssocID="{981ED2D5-125B-4E4B-B2B0-CED64833D4AA}" presName="tx1" presStyleLbl="revTx" presStyleIdx="0" presStyleCnt="6"/>
      <dgm:spPr/>
      <dgm:t>
        <a:bodyPr/>
        <a:lstStyle/>
        <a:p>
          <a:endParaRPr lang="en-US"/>
        </a:p>
      </dgm:t>
    </dgm:pt>
    <dgm:pt modelId="{CFA91EB0-F9A3-4606-8F4F-764F9220F317}" type="pres">
      <dgm:prSet presAssocID="{981ED2D5-125B-4E4B-B2B0-CED64833D4AA}" presName="vert1" presStyleCnt="0"/>
      <dgm:spPr/>
    </dgm:pt>
    <dgm:pt modelId="{FD9EF97C-FD6D-45A7-B52A-A280D142C300}" type="pres">
      <dgm:prSet presAssocID="{62B3FFA6-8E8F-453E-925D-3F08C38B0FC4}" presName="thickLine" presStyleLbl="alignNode1" presStyleIdx="1" presStyleCnt="6"/>
      <dgm:spPr/>
    </dgm:pt>
    <dgm:pt modelId="{93C63727-92F7-48B8-A02A-1F4F956B129F}" type="pres">
      <dgm:prSet presAssocID="{62B3FFA6-8E8F-453E-925D-3F08C38B0FC4}" presName="horz1" presStyleCnt="0"/>
      <dgm:spPr/>
    </dgm:pt>
    <dgm:pt modelId="{9E0DBB3A-BC9E-490F-975C-71ECA5267F3F}" type="pres">
      <dgm:prSet presAssocID="{62B3FFA6-8E8F-453E-925D-3F08C38B0FC4}" presName="tx1" presStyleLbl="revTx" presStyleIdx="1" presStyleCnt="6"/>
      <dgm:spPr/>
      <dgm:t>
        <a:bodyPr/>
        <a:lstStyle/>
        <a:p>
          <a:endParaRPr lang="en-US"/>
        </a:p>
      </dgm:t>
    </dgm:pt>
    <dgm:pt modelId="{3CD0A08B-56A1-40C8-A200-D1F0787EE626}" type="pres">
      <dgm:prSet presAssocID="{62B3FFA6-8E8F-453E-925D-3F08C38B0FC4}" presName="vert1" presStyleCnt="0"/>
      <dgm:spPr/>
    </dgm:pt>
    <dgm:pt modelId="{8C5346D3-D674-416D-BA0A-D7EEE52E8705}" type="pres">
      <dgm:prSet presAssocID="{B9E6499A-ED44-4F46-8232-D3071E7713CB}" presName="thickLine" presStyleLbl="alignNode1" presStyleIdx="2" presStyleCnt="6"/>
      <dgm:spPr/>
    </dgm:pt>
    <dgm:pt modelId="{1D7C5748-68BD-4E92-BE10-A1F861C30C87}" type="pres">
      <dgm:prSet presAssocID="{B9E6499A-ED44-4F46-8232-D3071E7713CB}" presName="horz1" presStyleCnt="0"/>
      <dgm:spPr/>
    </dgm:pt>
    <dgm:pt modelId="{6824434B-A34C-484B-B575-CE7ED36E7A7D}" type="pres">
      <dgm:prSet presAssocID="{B9E6499A-ED44-4F46-8232-D3071E7713CB}" presName="tx1" presStyleLbl="revTx" presStyleIdx="2" presStyleCnt="6"/>
      <dgm:spPr/>
      <dgm:t>
        <a:bodyPr/>
        <a:lstStyle/>
        <a:p>
          <a:endParaRPr lang="en-US"/>
        </a:p>
      </dgm:t>
    </dgm:pt>
    <dgm:pt modelId="{591A4763-7FDE-4577-AA90-FC82BD7970A9}" type="pres">
      <dgm:prSet presAssocID="{B9E6499A-ED44-4F46-8232-D3071E7713CB}" presName="vert1" presStyleCnt="0"/>
      <dgm:spPr/>
    </dgm:pt>
    <dgm:pt modelId="{F161E5A0-21AF-4C38-B64B-E7E09F03042E}" type="pres">
      <dgm:prSet presAssocID="{97627F0C-D95F-41CF-ADD4-5706CC6EFF3C}" presName="thickLine" presStyleLbl="alignNode1" presStyleIdx="3" presStyleCnt="6"/>
      <dgm:spPr/>
    </dgm:pt>
    <dgm:pt modelId="{57C1B198-2330-41EE-9A5F-3B351EC6F62E}" type="pres">
      <dgm:prSet presAssocID="{97627F0C-D95F-41CF-ADD4-5706CC6EFF3C}" presName="horz1" presStyleCnt="0"/>
      <dgm:spPr/>
    </dgm:pt>
    <dgm:pt modelId="{19CA3880-1C18-4AFB-9A80-149461E20D3D}" type="pres">
      <dgm:prSet presAssocID="{97627F0C-D95F-41CF-ADD4-5706CC6EFF3C}" presName="tx1" presStyleLbl="revTx" presStyleIdx="3" presStyleCnt="6"/>
      <dgm:spPr/>
      <dgm:t>
        <a:bodyPr/>
        <a:lstStyle/>
        <a:p>
          <a:endParaRPr lang="en-US"/>
        </a:p>
      </dgm:t>
    </dgm:pt>
    <dgm:pt modelId="{354DCD1C-FEC4-4F4C-B4FA-89FF4CCB33E6}" type="pres">
      <dgm:prSet presAssocID="{97627F0C-D95F-41CF-ADD4-5706CC6EFF3C}" presName="vert1" presStyleCnt="0"/>
      <dgm:spPr/>
    </dgm:pt>
    <dgm:pt modelId="{C6A2F74A-455A-4381-A0CA-7D3F281DFED8}" type="pres">
      <dgm:prSet presAssocID="{AAF388F8-415E-420A-AD4D-D29654184654}" presName="thickLine" presStyleLbl="alignNode1" presStyleIdx="4" presStyleCnt="6"/>
      <dgm:spPr/>
    </dgm:pt>
    <dgm:pt modelId="{14931AF3-DB32-42B5-A48F-447A096FF439}" type="pres">
      <dgm:prSet presAssocID="{AAF388F8-415E-420A-AD4D-D29654184654}" presName="horz1" presStyleCnt="0"/>
      <dgm:spPr/>
    </dgm:pt>
    <dgm:pt modelId="{22850E44-EE1B-40CE-9863-87AD0C9A8BFF}" type="pres">
      <dgm:prSet presAssocID="{AAF388F8-415E-420A-AD4D-D29654184654}" presName="tx1" presStyleLbl="revTx" presStyleIdx="4" presStyleCnt="6"/>
      <dgm:spPr/>
      <dgm:t>
        <a:bodyPr/>
        <a:lstStyle/>
        <a:p>
          <a:endParaRPr lang="en-US"/>
        </a:p>
      </dgm:t>
    </dgm:pt>
    <dgm:pt modelId="{FBF40064-A03B-4B38-B8FB-77AB7E5420F3}" type="pres">
      <dgm:prSet presAssocID="{AAF388F8-415E-420A-AD4D-D29654184654}" presName="vert1" presStyleCnt="0"/>
      <dgm:spPr/>
    </dgm:pt>
    <dgm:pt modelId="{7F1DD416-255F-4BBA-B897-7FB7819A9E45}" type="pres">
      <dgm:prSet presAssocID="{C917FB99-473A-4CBA-8746-A1C172135AF0}" presName="thickLine" presStyleLbl="alignNode1" presStyleIdx="5" presStyleCnt="6"/>
      <dgm:spPr/>
    </dgm:pt>
    <dgm:pt modelId="{77CE3EE8-73F1-4A59-8B46-547D4FD415F0}" type="pres">
      <dgm:prSet presAssocID="{C917FB99-473A-4CBA-8746-A1C172135AF0}" presName="horz1" presStyleCnt="0"/>
      <dgm:spPr/>
    </dgm:pt>
    <dgm:pt modelId="{C8625086-B24A-4F39-B872-4107FF485738}" type="pres">
      <dgm:prSet presAssocID="{C917FB99-473A-4CBA-8746-A1C172135AF0}" presName="tx1" presStyleLbl="revTx" presStyleIdx="5" presStyleCnt="6"/>
      <dgm:spPr/>
      <dgm:t>
        <a:bodyPr/>
        <a:lstStyle/>
        <a:p>
          <a:endParaRPr lang="en-US"/>
        </a:p>
      </dgm:t>
    </dgm:pt>
    <dgm:pt modelId="{DCBAA388-2D3C-458F-899C-6BF15AD08102}" type="pres">
      <dgm:prSet presAssocID="{C917FB99-473A-4CBA-8746-A1C172135AF0}" presName="vert1" presStyleCnt="0"/>
      <dgm:spPr/>
    </dgm:pt>
  </dgm:ptLst>
  <dgm:cxnLst>
    <dgm:cxn modelId="{34041597-1541-4DBE-AF6A-3B34C902298A}" type="presOf" srcId="{AAF388F8-415E-420A-AD4D-D29654184654}" destId="{22850E44-EE1B-40CE-9863-87AD0C9A8BFF}" srcOrd="0" destOrd="0" presId="urn:microsoft.com/office/officeart/2008/layout/LinedList"/>
    <dgm:cxn modelId="{F8DFF6B0-2267-42BB-8CF3-FC5653CAF7A5}" type="presOf" srcId="{62B3FFA6-8E8F-453E-925D-3F08C38B0FC4}" destId="{9E0DBB3A-BC9E-490F-975C-71ECA5267F3F}" srcOrd="0" destOrd="0" presId="urn:microsoft.com/office/officeart/2008/layout/LinedList"/>
    <dgm:cxn modelId="{A37964D9-2BBC-47AE-8735-8532F52E1C51}" srcId="{86C0FF39-35BB-4A59-AF3B-F23DBB5D2A95}" destId="{97627F0C-D95F-41CF-ADD4-5706CC6EFF3C}" srcOrd="3" destOrd="0" parTransId="{F127A881-966C-4460-B0C4-F9F1D0864654}" sibTransId="{2830C667-1F7B-483D-AF86-2872214D158B}"/>
    <dgm:cxn modelId="{B89E92F8-D133-49BD-856B-670EC7174683}" srcId="{86C0FF39-35BB-4A59-AF3B-F23DBB5D2A95}" destId="{981ED2D5-125B-4E4B-B2B0-CED64833D4AA}" srcOrd="0" destOrd="0" parTransId="{CF679DEF-4345-4551-B508-306F928F596B}" sibTransId="{7ECEE6D2-2865-42BC-A231-BB11BE2B859C}"/>
    <dgm:cxn modelId="{091B2339-329A-43E4-8502-34635A0F49D6}" srcId="{86C0FF39-35BB-4A59-AF3B-F23DBB5D2A95}" destId="{62B3FFA6-8E8F-453E-925D-3F08C38B0FC4}" srcOrd="1" destOrd="0" parTransId="{F083B7B4-2D2A-4F25-B97B-23BA02A4D208}" sibTransId="{F2DDE80F-42DC-43A1-AE87-BA5CFD1C1720}"/>
    <dgm:cxn modelId="{E5E47F81-E96F-4AB1-B9D2-EBF8F85F21DA}" type="presOf" srcId="{981ED2D5-125B-4E4B-B2B0-CED64833D4AA}" destId="{E1FEE39F-7B15-46D6-8063-6310FA17B594}" srcOrd="0" destOrd="0" presId="urn:microsoft.com/office/officeart/2008/layout/LinedList"/>
    <dgm:cxn modelId="{114FB930-306A-40EF-B5C9-F314F632365A}" srcId="{86C0FF39-35BB-4A59-AF3B-F23DBB5D2A95}" destId="{C917FB99-473A-4CBA-8746-A1C172135AF0}" srcOrd="5" destOrd="0" parTransId="{6909A9CE-7D60-42DE-A1EC-C25ABE75BE4A}" sibTransId="{9B910C5C-920F-42B4-A784-CB662E90529F}"/>
    <dgm:cxn modelId="{4FC5D3D3-4190-4ADD-9013-F688170BD3BF}" type="presOf" srcId="{86C0FF39-35BB-4A59-AF3B-F23DBB5D2A95}" destId="{B979CD82-08E4-439D-9283-8EB4C580F0B7}" srcOrd="0" destOrd="0" presId="urn:microsoft.com/office/officeart/2008/layout/LinedList"/>
    <dgm:cxn modelId="{2FBE2644-0D07-44D7-8F54-776898D80265}" srcId="{86C0FF39-35BB-4A59-AF3B-F23DBB5D2A95}" destId="{B9E6499A-ED44-4F46-8232-D3071E7713CB}" srcOrd="2" destOrd="0" parTransId="{F2223D87-4FB9-47DF-BF99-DA6F7B3BA6E5}" sibTransId="{6A95F607-3F8D-4CC9-A1BD-B75C908960E0}"/>
    <dgm:cxn modelId="{2975602F-F804-4100-BF4B-FCAB17987980}" type="presOf" srcId="{97627F0C-D95F-41CF-ADD4-5706CC6EFF3C}" destId="{19CA3880-1C18-4AFB-9A80-149461E20D3D}" srcOrd="0" destOrd="0" presId="urn:microsoft.com/office/officeart/2008/layout/LinedList"/>
    <dgm:cxn modelId="{9703082E-D80F-4FE4-BC34-9621713A88C9}" type="presOf" srcId="{B9E6499A-ED44-4F46-8232-D3071E7713CB}" destId="{6824434B-A34C-484B-B575-CE7ED36E7A7D}" srcOrd="0" destOrd="0" presId="urn:microsoft.com/office/officeart/2008/layout/LinedList"/>
    <dgm:cxn modelId="{D32171E6-F408-47D6-BA7B-6A6D6D2A37EC}" srcId="{86C0FF39-35BB-4A59-AF3B-F23DBB5D2A95}" destId="{AAF388F8-415E-420A-AD4D-D29654184654}" srcOrd="4" destOrd="0" parTransId="{057B7468-1AD7-4D59-8D5C-A521C99912C7}" sibTransId="{7D37DB27-AFC5-4FDD-BA03-37D11E7B83A4}"/>
    <dgm:cxn modelId="{642FD1D2-CCB7-40B9-ACE2-9584FAC14503}" type="presOf" srcId="{C917FB99-473A-4CBA-8746-A1C172135AF0}" destId="{C8625086-B24A-4F39-B872-4107FF485738}" srcOrd="0" destOrd="0" presId="urn:microsoft.com/office/officeart/2008/layout/LinedList"/>
    <dgm:cxn modelId="{9C04B3BF-327A-40F5-9403-9CDE6C92C14C}" type="presParOf" srcId="{B979CD82-08E4-439D-9283-8EB4C580F0B7}" destId="{A7AA26B5-C21F-40F8-96C4-F2EE865C49DE}" srcOrd="0" destOrd="0" presId="urn:microsoft.com/office/officeart/2008/layout/LinedList"/>
    <dgm:cxn modelId="{40D83801-4B1E-4364-BA41-67BC28DC6DDA}" type="presParOf" srcId="{B979CD82-08E4-439D-9283-8EB4C580F0B7}" destId="{B209DE6C-81C9-47EA-98BB-A55DEB48A41F}" srcOrd="1" destOrd="0" presId="urn:microsoft.com/office/officeart/2008/layout/LinedList"/>
    <dgm:cxn modelId="{C9A50FFF-2BF4-4C3B-A789-7548CFA740C2}" type="presParOf" srcId="{B209DE6C-81C9-47EA-98BB-A55DEB48A41F}" destId="{E1FEE39F-7B15-46D6-8063-6310FA17B594}" srcOrd="0" destOrd="0" presId="urn:microsoft.com/office/officeart/2008/layout/LinedList"/>
    <dgm:cxn modelId="{7B60A5F9-F5E5-416A-85F1-1BBD661BE8C5}" type="presParOf" srcId="{B209DE6C-81C9-47EA-98BB-A55DEB48A41F}" destId="{CFA91EB0-F9A3-4606-8F4F-764F9220F317}" srcOrd="1" destOrd="0" presId="urn:microsoft.com/office/officeart/2008/layout/LinedList"/>
    <dgm:cxn modelId="{F45276A1-E7A2-4478-9438-5589E68357F9}" type="presParOf" srcId="{B979CD82-08E4-439D-9283-8EB4C580F0B7}" destId="{FD9EF97C-FD6D-45A7-B52A-A280D142C300}" srcOrd="2" destOrd="0" presId="urn:microsoft.com/office/officeart/2008/layout/LinedList"/>
    <dgm:cxn modelId="{682CF879-436C-452C-A9B4-6FA6BD2431F9}" type="presParOf" srcId="{B979CD82-08E4-439D-9283-8EB4C580F0B7}" destId="{93C63727-92F7-48B8-A02A-1F4F956B129F}" srcOrd="3" destOrd="0" presId="urn:microsoft.com/office/officeart/2008/layout/LinedList"/>
    <dgm:cxn modelId="{FC4A4428-D2E0-4F7B-B2EA-8CF315A7A6FA}" type="presParOf" srcId="{93C63727-92F7-48B8-A02A-1F4F956B129F}" destId="{9E0DBB3A-BC9E-490F-975C-71ECA5267F3F}" srcOrd="0" destOrd="0" presId="urn:microsoft.com/office/officeart/2008/layout/LinedList"/>
    <dgm:cxn modelId="{B44EBBCF-187C-409D-AE20-99D4E95F695F}" type="presParOf" srcId="{93C63727-92F7-48B8-A02A-1F4F956B129F}" destId="{3CD0A08B-56A1-40C8-A200-D1F0787EE626}" srcOrd="1" destOrd="0" presId="urn:microsoft.com/office/officeart/2008/layout/LinedList"/>
    <dgm:cxn modelId="{7C685526-2E11-459B-942A-12596F4C1DCE}" type="presParOf" srcId="{B979CD82-08E4-439D-9283-8EB4C580F0B7}" destId="{8C5346D3-D674-416D-BA0A-D7EEE52E8705}" srcOrd="4" destOrd="0" presId="urn:microsoft.com/office/officeart/2008/layout/LinedList"/>
    <dgm:cxn modelId="{105C322C-5D5D-4F1B-A2D8-928B2BFF7BA0}" type="presParOf" srcId="{B979CD82-08E4-439D-9283-8EB4C580F0B7}" destId="{1D7C5748-68BD-4E92-BE10-A1F861C30C87}" srcOrd="5" destOrd="0" presId="urn:microsoft.com/office/officeart/2008/layout/LinedList"/>
    <dgm:cxn modelId="{665E11A0-BB61-45D7-B711-8B8EC3FEBA11}" type="presParOf" srcId="{1D7C5748-68BD-4E92-BE10-A1F861C30C87}" destId="{6824434B-A34C-484B-B575-CE7ED36E7A7D}" srcOrd="0" destOrd="0" presId="urn:microsoft.com/office/officeart/2008/layout/LinedList"/>
    <dgm:cxn modelId="{AD97D417-8362-4C51-87CF-9F700BA931A7}" type="presParOf" srcId="{1D7C5748-68BD-4E92-BE10-A1F861C30C87}" destId="{591A4763-7FDE-4577-AA90-FC82BD7970A9}" srcOrd="1" destOrd="0" presId="urn:microsoft.com/office/officeart/2008/layout/LinedList"/>
    <dgm:cxn modelId="{D7B00FC8-35E3-41B7-80F6-5F470302FC64}" type="presParOf" srcId="{B979CD82-08E4-439D-9283-8EB4C580F0B7}" destId="{F161E5A0-21AF-4C38-B64B-E7E09F03042E}" srcOrd="6" destOrd="0" presId="urn:microsoft.com/office/officeart/2008/layout/LinedList"/>
    <dgm:cxn modelId="{2ABFE67C-FA79-43DA-97AA-A738F77F908C}" type="presParOf" srcId="{B979CD82-08E4-439D-9283-8EB4C580F0B7}" destId="{57C1B198-2330-41EE-9A5F-3B351EC6F62E}" srcOrd="7" destOrd="0" presId="urn:microsoft.com/office/officeart/2008/layout/LinedList"/>
    <dgm:cxn modelId="{178772C6-D191-46F4-AC0D-6135FAFA3E82}" type="presParOf" srcId="{57C1B198-2330-41EE-9A5F-3B351EC6F62E}" destId="{19CA3880-1C18-4AFB-9A80-149461E20D3D}" srcOrd="0" destOrd="0" presId="urn:microsoft.com/office/officeart/2008/layout/LinedList"/>
    <dgm:cxn modelId="{F6B2B08A-5021-4889-9DF4-69197CF4F215}" type="presParOf" srcId="{57C1B198-2330-41EE-9A5F-3B351EC6F62E}" destId="{354DCD1C-FEC4-4F4C-B4FA-89FF4CCB33E6}" srcOrd="1" destOrd="0" presId="urn:microsoft.com/office/officeart/2008/layout/LinedList"/>
    <dgm:cxn modelId="{16EDA762-22F6-44D0-B9A1-58325F2F33DE}" type="presParOf" srcId="{B979CD82-08E4-439D-9283-8EB4C580F0B7}" destId="{C6A2F74A-455A-4381-A0CA-7D3F281DFED8}" srcOrd="8" destOrd="0" presId="urn:microsoft.com/office/officeart/2008/layout/LinedList"/>
    <dgm:cxn modelId="{D0D22347-3409-4EAC-AFD6-51B69DD5FC52}" type="presParOf" srcId="{B979CD82-08E4-439D-9283-8EB4C580F0B7}" destId="{14931AF3-DB32-42B5-A48F-447A096FF439}" srcOrd="9" destOrd="0" presId="urn:microsoft.com/office/officeart/2008/layout/LinedList"/>
    <dgm:cxn modelId="{A987D176-6CC9-4F41-83B9-12C8512D5258}" type="presParOf" srcId="{14931AF3-DB32-42B5-A48F-447A096FF439}" destId="{22850E44-EE1B-40CE-9863-87AD0C9A8BFF}" srcOrd="0" destOrd="0" presId="urn:microsoft.com/office/officeart/2008/layout/LinedList"/>
    <dgm:cxn modelId="{0D99963F-ABDF-4D30-B8E7-3E4396DDD742}" type="presParOf" srcId="{14931AF3-DB32-42B5-A48F-447A096FF439}" destId="{FBF40064-A03B-4B38-B8FB-77AB7E5420F3}" srcOrd="1" destOrd="0" presId="urn:microsoft.com/office/officeart/2008/layout/LinedList"/>
    <dgm:cxn modelId="{86648856-C857-4961-87E9-AA6D301334FB}" type="presParOf" srcId="{B979CD82-08E4-439D-9283-8EB4C580F0B7}" destId="{7F1DD416-255F-4BBA-B897-7FB7819A9E45}" srcOrd="10" destOrd="0" presId="urn:microsoft.com/office/officeart/2008/layout/LinedList"/>
    <dgm:cxn modelId="{1EB1CB36-B986-4BA0-847A-36F031AE45B6}" type="presParOf" srcId="{B979CD82-08E4-439D-9283-8EB4C580F0B7}" destId="{77CE3EE8-73F1-4A59-8B46-547D4FD415F0}" srcOrd="11" destOrd="0" presId="urn:microsoft.com/office/officeart/2008/layout/LinedList"/>
    <dgm:cxn modelId="{702E107A-752D-4CB1-8DD6-038A36ECD00F}" type="presParOf" srcId="{77CE3EE8-73F1-4A59-8B46-547D4FD415F0}" destId="{C8625086-B24A-4F39-B872-4107FF485738}" srcOrd="0" destOrd="0" presId="urn:microsoft.com/office/officeart/2008/layout/LinedList"/>
    <dgm:cxn modelId="{B517FBD3-758D-469B-B4FC-20E6812C47B9}" type="presParOf" srcId="{77CE3EE8-73F1-4A59-8B46-547D4FD415F0}" destId="{DCBAA388-2D3C-458F-899C-6BF15AD08102}" srcOrd="1" destOrd="0" presId="urn:microsoft.com/office/officeart/2008/layout/LinedList"/>
  </dgm:cxnLst>
  <dgm:bg>
    <a:solidFill>
      <a:schemeClr val="tx2">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CFDA6D-4A98-4991-8730-33EC8B86B5C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8573B1B-D486-4FBD-B09A-5BBE611013EE}">
      <dgm:prSet/>
      <dgm:spPr/>
      <dgm:t>
        <a:bodyPr/>
        <a:lstStyle/>
        <a:p>
          <a:pPr rtl="0"/>
          <a:r>
            <a:rPr lang="tr-TR" u="sng" dirty="0" err="1" smtClean="0">
              <a:solidFill>
                <a:schemeClr val="bg2">
                  <a:lumMod val="10000"/>
                </a:schemeClr>
              </a:solidFill>
              <a:latin typeface="Calibri" panose="020F0502020204030204" pitchFamily="34" charset="0"/>
              <a:cs typeface="Calibri" panose="020F0502020204030204" pitchFamily="34" charset="0"/>
            </a:rPr>
            <a:t>Absence</a:t>
          </a:r>
          <a:r>
            <a:rPr lang="tr-TR" u="sng" dirty="0" smtClean="0">
              <a:solidFill>
                <a:schemeClr val="bg2">
                  <a:lumMod val="10000"/>
                </a:schemeClr>
              </a:solidFill>
              <a:latin typeface="Calibri" panose="020F0502020204030204" pitchFamily="34" charset="0"/>
              <a:cs typeface="Calibri" panose="020F0502020204030204" pitchFamily="34" charset="0"/>
            </a:rPr>
            <a:t> of </a:t>
          </a:r>
          <a:r>
            <a:rPr lang="tr-TR" u="sng" dirty="0" err="1" smtClean="0">
              <a:solidFill>
                <a:schemeClr val="bg2">
                  <a:lumMod val="10000"/>
                </a:schemeClr>
              </a:solidFill>
              <a:latin typeface="Calibri" panose="020F0502020204030204" pitchFamily="34" charset="0"/>
              <a:cs typeface="Calibri" panose="020F0502020204030204" pitchFamily="34" charset="0"/>
            </a:rPr>
            <a:t>conflict</a:t>
          </a:r>
          <a:r>
            <a:rPr lang="tr-TR" u="sng" dirty="0" smtClean="0">
              <a:solidFill>
                <a:schemeClr val="bg2">
                  <a:lumMod val="10000"/>
                </a:schemeClr>
              </a:solidFill>
              <a:latin typeface="Calibri" panose="020F0502020204030204" pitchFamily="34" charset="0"/>
              <a:cs typeface="Calibri" panose="020F0502020204030204" pitchFamily="34" charset="0"/>
            </a:rPr>
            <a:t> of </a:t>
          </a:r>
          <a:r>
            <a:rPr lang="tr-TR" u="sng" dirty="0" err="1" smtClean="0">
              <a:solidFill>
                <a:schemeClr val="bg2">
                  <a:lumMod val="10000"/>
                </a:schemeClr>
              </a:solidFill>
              <a:latin typeface="Calibri" panose="020F0502020204030204" pitchFamily="34" charset="0"/>
              <a:cs typeface="Calibri" panose="020F0502020204030204" pitchFamily="34" charset="0"/>
            </a:rPr>
            <a:t>interest</a:t>
          </a:r>
          <a:endParaRPr lang="en-GB" u="sng" dirty="0">
            <a:solidFill>
              <a:schemeClr val="bg2">
                <a:lumMod val="10000"/>
              </a:schemeClr>
            </a:solidFill>
            <a:latin typeface="Calibri" panose="020F0502020204030204" pitchFamily="34" charset="0"/>
            <a:cs typeface="Calibri" panose="020F0502020204030204" pitchFamily="34" charset="0"/>
          </a:endParaRPr>
        </a:p>
      </dgm:t>
    </dgm:pt>
    <dgm:pt modelId="{A117E741-F90C-42CA-8B9B-661EB9BAA778}" type="parTrans" cxnId="{27A2E37B-0ECD-4B8C-A5D6-E3AC02C40E4E}">
      <dgm:prSet/>
      <dgm:spPr/>
      <dgm:t>
        <a:bodyPr/>
        <a:lstStyle/>
        <a:p>
          <a:endParaRPr lang="en-US">
            <a:latin typeface="Calibri" panose="020F0502020204030204" pitchFamily="34" charset="0"/>
            <a:cs typeface="Calibri" panose="020F0502020204030204" pitchFamily="34" charset="0"/>
          </a:endParaRPr>
        </a:p>
      </dgm:t>
    </dgm:pt>
    <dgm:pt modelId="{A8AAD087-284F-4095-8977-BF11D161C284}" type="sibTrans" cxnId="{27A2E37B-0ECD-4B8C-A5D6-E3AC02C40E4E}">
      <dgm:prSet/>
      <dgm:spPr/>
      <dgm:t>
        <a:bodyPr/>
        <a:lstStyle/>
        <a:p>
          <a:endParaRPr lang="en-US">
            <a:latin typeface="Calibri" panose="020F0502020204030204" pitchFamily="34" charset="0"/>
            <a:cs typeface="Calibri" panose="020F0502020204030204" pitchFamily="34" charset="0"/>
          </a:endParaRPr>
        </a:p>
      </dgm:t>
    </dgm:pt>
    <dgm:pt modelId="{A3C7A5CA-3D77-4A60-A3E0-BA0367E72C7C}">
      <dgm:prSet/>
      <dgm:spPr/>
      <dgm:t>
        <a:bodyPr/>
        <a:lstStyle/>
        <a:p>
          <a:pPr rtl="0"/>
          <a:r>
            <a:rPr lang="tr-TR" b="0" i="0" u="sng" dirty="0" err="1" smtClean="0">
              <a:solidFill>
                <a:schemeClr val="bg2">
                  <a:lumMod val="10000"/>
                </a:schemeClr>
              </a:solidFill>
              <a:latin typeface="Calibri" panose="020F0502020204030204" pitchFamily="34" charset="0"/>
              <a:cs typeface="Calibri" panose="020F0502020204030204" pitchFamily="34" charset="0"/>
            </a:rPr>
            <a:t>Respect</a:t>
          </a:r>
          <a:r>
            <a:rPr lang="tr-TR" b="0" i="0" u="sng" dirty="0" smtClean="0">
              <a:solidFill>
                <a:schemeClr val="bg2">
                  <a:lumMod val="10000"/>
                </a:schemeClr>
              </a:solidFill>
              <a:latin typeface="Calibri" panose="020F0502020204030204" pitchFamily="34" charset="0"/>
              <a:cs typeface="Calibri" panose="020F0502020204030204" pitchFamily="34" charset="0"/>
            </a:rPr>
            <a:t> </a:t>
          </a:r>
          <a:r>
            <a:rPr lang="tr-TR" b="0" i="0" u="sng" dirty="0" err="1" smtClean="0">
              <a:solidFill>
                <a:schemeClr val="bg2">
                  <a:lumMod val="10000"/>
                </a:schemeClr>
              </a:solidFill>
              <a:latin typeface="Calibri" panose="020F0502020204030204" pitchFamily="34" charset="0"/>
              <a:cs typeface="Calibri" panose="020F0502020204030204" pitchFamily="34" charset="0"/>
            </a:rPr>
            <a:t>for</a:t>
          </a:r>
          <a:r>
            <a:rPr lang="tr-TR" b="0" i="0" u="sng" dirty="0" smtClean="0">
              <a:solidFill>
                <a:schemeClr val="bg2">
                  <a:lumMod val="10000"/>
                </a:schemeClr>
              </a:solidFill>
              <a:latin typeface="Calibri" panose="020F0502020204030204" pitchFamily="34" charset="0"/>
              <a:cs typeface="Calibri" panose="020F0502020204030204" pitchFamily="34" charset="0"/>
            </a:rPr>
            <a:t> </a:t>
          </a:r>
          <a:r>
            <a:rPr lang="tr-TR" b="0" i="0" u="sng" dirty="0" err="1" smtClean="0">
              <a:solidFill>
                <a:schemeClr val="bg2">
                  <a:lumMod val="10000"/>
                </a:schemeClr>
              </a:solidFill>
              <a:latin typeface="Calibri" panose="020F0502020204030204" pitchFamily="34" charset="0"/>
              <a:cs typeface="Calibri" panose="020F0502020204030204" pitchFamily="34" charset="0"/>
            </a:rPr>
            <a:t>human</a:t>
          </a:r>
          <a:r>
            <a:rPr lang="tr-TR" b="0" i="0" u="sng" dirty="0" smtClean="0">
              <a:solidFill>
                <a:schemeClr val="bg2">
                  <a:lumMod val="10000"/>
                </a:schemeClr>
              </a:solidFill>
              <a:latin typeface="Calibri" panose="020F0502020204030204" pitchFamily="34" charset="0"/>
              <a:cs typeface="Calibri" panose="020F0502020204030204" pitchFamily="34" charset="0"/>
            </a:rPr>
            <a:t> </a:t>
          </a:r>
          <a:r>
            <a:rPr lang="tr-TR" b="0" i="0" u="sng" dirty="0" err="1" smtClean="0">
              <a:solidFill>
                <a:schemeClr val="bg2">
                  <a:lumMod val="10000"/>
                </a:schemeClr>
              </a:solidFill>
              <a:latin typeface="Calibri" panose="020F0502020204030204" pitchFamily="34" charset="0"/>
              <a:cs typeface="Calibri" panose="020F0502020204030204" pitchFamily="34" charset="0"/>
            </a:rPr>
            <a:t>rights</a:t>
          </a:r>
          <a:r>
            <a:rPr lang="tr-TR" b="0" i="0" u="sng" dirty="0" smtClean="0">
              <a:solidFill>
                <a:schemeClr val="bg2">
                  <a:lumMod val="10000"/>
                </a:schemeClr>
              </a:solidFill>
              <a:latin typeface="Calibri" panose="020F0502020204030204" pitchFamily="34" charset="0"/>
              <a:cs typeface="Calibri" panose="020F0502020204030204" pitchFamily="34" charset="0"/>
            </a:rPr>
            <a:t> as </a:t>
          </a:r>
          <a:r>
            <a:rPr lang="tr-TR" b="0" i="0" u="sng" dirty="0" err="1" smtClean="0">
              <a:solidFill>
                <a:schemeClr val="bg2">
                  <a:lumMod val="10000"/>
                </a:schemeClr>
              </a:solidFill>
              <a:latin typeface="Calibri" panose="020F0502020204030204" pitchFamily="34" charset="0"/>
              <a:cs typeface="Calibri" panose="020F0502020204030204" pitchFamily="34" charset="0"/>
            </a:rPr>
            <a:t>well</a:t>
          </a:r>
          <a:r>
            <a:rPr lang="tr-TR" b="0" i="0" u="sng" dirty="0" smtClean="0">
              <a:solidFill>
                <a:schemeClr val="bg2">
                  <a:lumMod val="10000"/>
                </a:schemeClr>
              </a:solidFill>
              <a:latin typeface="Calibri" panose="020F0502020204030204" pitchFamily="34" charset="0"/>
              <a:cs typeface="Calibri" panose="020F0502020204030204" pitchFamily="34" charset="0"/>
            </a:rPr>
            <a:t> as </a:t>
          </a:r>
          <a:r>
            <a:rPr lang="tr-TR" b="0" i="0" u="sng" dirty="0" err="1" smtClean="0">
              <a:solidFill>
                <a:schemeClr val="bg2">
                  <a:lumMod val="10000"/>
                </a:schemeClr>
              </a:solidFill>
              <a:latin typeface="Calibri" panose="020F0502020204030204" pitchFamily="34" charset="0"/>
              <a:cs typeface="Calibri" panose="020F0502020204030204" pitchFamily="34" charset="0"/>
            </a:rPr>
            <a:t>environmental</a:t>
          </a:r>
          <a:r>
            <a:rPr lang="tr-TR" b="0" i="0" u="sng" dirty="0" smtClean="0">
              <a:solidFill>
                <a:schemeClr val="bg2">
                  <a:lumMod val="10000"/>
                </a:schemeClr>
              </a:solidFill>
              <a:latin typeface="Calibri" panose="020F0502020204030204" pitchFamily="34" charset="0"/>
              <a:cs typeface="Calibri" panose="020F0502020204030204" pitchFamily="34" charset="0"/>
            </a:rPr>
            <a:t> </a:t>
          </a:r>
          <a:r>
            <a:rPr lang="tr-TR" b="0" i="0" u="sng" dirty="0" err="1" smtClean="0">
              <a:solidFill>
                <a:schemeClr val="bg2">
                  <a:lumMod val="10000"/>
                </a:schemeClr>
              </a:solidFill>
              <a:latin typeface="Calibri" panose="020F0502020204030204" pitchFamily="34" charset="0"/>
              <a:cs typeface="Calibri" panose="020F0502020204030204" pitchFamily="34" charset="0"/>
            </a:rPr>
            <a:t>legislation</a:t>
          </a:r>
          <a:r>
            <a:rPr lang="tr-TR" b="0" i="0" u="sng" dirty="0" smtClean="0">
              <a:solidFill>
                <a:schemeClr val="bg2">
                  <a:lumMod val="10000"/>
                </a:schemeClr>
              </a:solidFill>
              <a:latin typeface="Calibri" panose="020F0502020204030204" pitchFamily="34" charset="0"/>
              <a:cs typeface="Calibri" panose="020F0502020204030204" pitchFamily="34" charset="0"/>
            </a:rPr>
            <a:t> </a:t>
          </a:r>
          <a:r>
            <a:rPr lang="tr-TR" b="0" i="0" u="sng" dirty="0" err="1" smtClean="0">
              <a:solidFill>
                <a:schemeClr val="bg2">
                  <a:lumMod val="10000"/>
                </a:schemeClr>
              </a:solidFill>
              <a:latin typeface="Calibri" panose="020F0502020204030204" pitchFamily="34" charset="0"/>
              <a:cs typeface="Calibri" panose="020F0502020204030204" pitchFamily="34" charset="0"/>
            </a:rPr>
            <a:t>and</a:t>
          </a:r>
          <a:r>
            <a:rPr lang="tr-TR" b="0" i="0" u="sng" dirty="0" smtClean="0">
              <a:solidFill>
                <a:schemeClr val="bg2">
                  <a:lumMod val="10000"/>
                </a:schemeClr>
              </a:solidFill>
              <a:latin typeface="Calibri" panose="020F0502020204030204" pitchFamily="34" charset="0"/>
              <a:cs typeface="Calibri" panose="020F0502020204030204" pitchFamily="34" charset="0"/>
            </a:rPr>
            <a:t> </a:t>
          </a:r>
          <a:r>
            <a:rPr lang="tr-TR" b="0" i="0" u="sng" dirty="0" err="1" smtClean="0">
              <a:solidFill>
                <a:schemeClr val="bg2">
                  <a:lumMod val="10000"/>
                </a:schemeClr>
              </a:solidFill>
              <a:latin typeface="Calibri" panose="020F0502020204030204" pitchFamily="34" charset="0"/>
              <a:cs typeface="Calibri" panose="020F0502020204030204" pitchFamily="34" charset="0"/>
            </a:rPr>
            <a:t>core</a:t>
          </a:r>
          <a:r>
            <a:rPr lang="tr-TR" b="0" i="0" u="sng" dirty="0" smtClean="0">
              <a:solidFill>
                <a:schemeClr val="bg2">
                  <a:lumMod val="10000"/>
                </a:schemeClr>
              </a:solidFill>
              <a:latin typeface="Calibri" panose="020F0502020204030204" pitchFamily="34" charset="0"/>
              <a:cs typeface="Calibri" panose="020F0502020204030204" pitchFamily="34" charset="0"/>
            </a:rPr>
            <a:t> </a:t>
          </a:r>
          <a:r>
            <a:rPr lang="tr-TR" b="0" i="0" u="sng" dirty="0" err="1" smtClean="0">
              <a:solidFill>
                <a:schemeClr val="bg2">
                  <a:lumMod val="10000"/>
                </a:schemeClr>
              </a:solidFill>
              <a:latin typeface="Calibri" panose="020F0502020204030204" pitchFamily="34" charset="0"/>
              <a:cs typeface="Calibri" panose="020F0502020204030204" pitchFamily="34" charset="0"/>
            </a:rPr>
            <a:t>labour</a:t>
          </a:r>
          <a:r>
            <a:rPr lang="tr-TR" b="0" i="0" u="sng" dirty="0" smtClean="0">
              <a:solidFill>
                <a:schemeClr val="bg2">
                  <a:lumMod val="10000"/>
                </a:schemeClr>
              </a:solidFill>
              <a:latin typeface="Calibri" panose="020F0502020204030204" pitchFamily="34" charset="0"/>
              <a:cs typeface="Calibri" panose="020F0502020204030204" pitchFamily="34" charset="0"/>
            </a:rPr>
            <a:t> </a:t>
          </a:r>
          <a:r>
            <a:rPr lang="tr-TR" b="0" i="0" u="sng" dirty="0" err="1" smtClean="0">
              <a:solidFill>
                <a:schemeClr val="bg2">
                  <a:lumMod val="10000"/>
                </a:schemeClr>
              </a:solidFill>
              <a:latin typeface="Calibri" panose="020F0502020204030204" pitchFamily="34" charset="0"/>
              <a:cs typeface="Calibri" panose="020F0502020204030204" pitchFamily="34" charset="0"/>
            </a:rPr>
            <a:t>standards</a:t>
          </a:r>
          <a:endParaRPr lang="en-GB" dirty="0">
            <a:solidFill>
              <a:schemeClr val="bg2">
                <a:lumMod val="10000"/>
              </a:schemeClr>
            </a:solidFill>
            <a:latin typeface="Calibri" panose="020F0502020204030204" pitchFamily="34" charset="0"/>
            <a:cs typeface="Calibri" panose="020F0502020204030204" pitchFamily="34" charset="0"/>
          </a:endParaRPr>
        </a:p>
      </dgm:t>
    </dgm:pt>
    <dgm:pt modelId="{029F32B1-3B62-48A4-A874-8878148FC895}" type="parTrans" cxnId="{1126F1EB-6D52-4FB0-86F6-8AE3E5F5CAA5}">
      <dgm:prSet/>
      <dgm:spPr/>
      <dgm:t>
        <a:bodyPr/>
        <a:lstStyle/>
        <a:p>
          <a:endParaRPr lang="en-US">
            <a:latin typeface="Calibri" panose="020F0502020204030204" pitchFamily="34" charset="0"/>
            <a:cs typeface="Calibri" panose="020F0502020204030204" pitchFamily="34" charset="0"/>
          </a:endParaRPr>
        </a:p>
      </dgm:t>
    </dgm:pt>
    <dgm:pt modelId="{125A07D7-28C5-4F35-A5E4-5171D4818BEC}" type="sibTrans" cxnId="{1126F1EB-6D52-4FB0-86F6-8AE3E5F5CAA5}">
      <dgm:prSet/>
      <dgm:spPr/>
      <dgm:t>
        <a:bodyPr/>
        <a:lstStyle/>
        <a:p>
          <a:endParaRPr lang="en-US">
            <a:latin typeface="Calibri" panose="020F0502020204030204" pitchFamily="34" charset="0"/>
            <a:cs typeface="Calibri" panose="020F0502020204030204" pitchFamily="34" charset="0"/>
          </a:endParaRPr>
        </a:p>
      </dgm:t>
    </dgm:pt>
    <dgm:pt modelId="{C3D4F77A-0B7D-48C9-8DBD-F8F18949857B}">
      <dgm:prSet/>
      <dgm:spPr/>
      <dgm:t>
        <a:bodyPr/>
        <a:lstStyle/>
        <a:p>
          <a:pPr rtl="0"/>
          <a:r>
            <a:rPr lang="tr-TR" u="sng" dirty="0" smtClean="0">
              <a:solidFill>
                <a:schemeClr val="bg2">
                  <a:lumMod val="10000"/>
                </a:schemeClr>
              </a:solidFill>
              <a:latin typeface="Calibri" panose="020F0502020204030204" pitchFamily="34" charset="0"/>
              <a:cs typeface="Calibri" panose="020F0502020204030204" pitchFamily="34" charset="0"/>
            </a:rPr>
            <a:t>Anti-</a:t>
          </a:r>
          <a:r>
            <a:rPr lang="tr-TR" u="sng" dirty="0" err="1" smtClean="0">
              <a:solidFill>
                <a:schemeClr val="bg2">
                  <a:lumMod val="10000"/>
                </a:schemeClr>
              </a:solidFill>
              <a:latin typeface="Calibri" panose="020F0502020204030204" pitchFamily="34" charset="0"/>
              <a:cs typeface="Calibri" panose="020F0502020204030204" pitchFamily="34" charset="0"/>
            </a:rPr>
            <a:t>corruption</a:t>
          </a:r>
          <a:r>
            <a:rPr lang="tr-TR" u="sng" dirty="0" smtClean="0">
              <a:solidFill>
                <a:schemeClr val="bg2">
                  <a:lumMod val="10000"/>
                </a:schemeClr>
              </a:solidFill>
              <a:latin typeface="Calibri" panose="020F0502020204030204" pitchFamily="34" charset="0"/>
              <a:cs typeface="Calibri" panose="020F0502020204030204" pitchFamily="34" charset="0"/>
            </a:rPr>
            <a:t> </a:t>
          </a:r>
          <a:r>
            <a:rPr lang="tr-TR" u="sng" dirty="0" err="1" smtClean="0">
              <a:solidFill>
                <a:schemeClr val="bg2">
                  <a:lumMod val="10000"/>
                </a:schemeClr>
              </a:solidFill>
              <a:latin typeface="Calibri" panose="020F0502020204030204" pitchFamily="34" charset="0"/>
              <a:cs typeface="Calibri" panose="020F0502020204030204" pitchFamily="34" charset="0"/>
            </a:rPr>
            <a:t>and</a:t>
          </a:r>
          <a:r>
            <a:rPr lang="tr-TR" u="sng" dirty="0" smtClean="0">
              <a:solidFill>
                <a:schemeClr val="bg2">
                  <a:lumMod val="10000"/>
                </a:schemeClr>
              </a:solidFill>
              <a:latin typeface="Calibri" panose="020F0502020204030204" pitchFamily="34" charset="0"/>
              <a:cs typeface="Calibri" panose="020F0502020204030204" pitchFamily="34" charset="0"/>
            </a:rPr>
            <a:t> anti-</a:t>
          </a:r>
          <a:r>
            <a:rPr lang="tr-TR" u="sng" dirty="0" err="1" smtClean="0">
              <a:solidFill>
                <a:schemeClr val="bg2">
                  <a:lumMod val="10000"/>
                </a:schemeClr>
              </a:solidFill>
              <a:latin typeface="Calibri" panose="020F0502020204030204" pitchFamily="34" charset="0"/>
              <a:cs typeface="Calibri" panose="020F0502020204030204" pitchFamily="34" charset="0"/>
            </a:rPr>
            <a:t>bribery</a:t>
          </a:r>
          <a:r>
            <a:rPr lang="tr-TR" u="sng" dirty="0" smtClean="0">
              <a:solidFill>
                <a:schemeClr val="bg2">
                  <a:lumMod val="10000"/>
                </a:schemeClr>
              </a:solidFill>
              <a:latin typeface="Calibri" panose="020F0502020204030204" pitchFamily="34" charset="0"/>
              <a:cs typeface="Calibri" panose="020F0502020204030204" pitchFamily="34" charset="0"/>
            </a:rPr>
            <a:t> </a:t>
          </a:r>
        </a:p>
      </dgm:t>
    </dgm:pt>
    <dgm:pt modelId="{F844CB85-6507-4BCD-86F3-8721DB481290}" type="parTrans" cxnId="{D5784AD1-D45E-4EE3-A277-34E13F56950B}">
      <dgm:prSet/>
      <dgm:spPr/>
      <dgm:t>
        <a:bodyPr/>
        <a:lstStyle/>
        <a:p>
          <a:endParaRPr lang="en-US">
            <a:latin typeface="Calibri" panose="020F0502020204030204" pitchFamily="34" charset="0"/>
            <a:cs typeface="Calibri" panose="020F0502020204030204" pitchFamily="34" charset="0"/>
          </a:endParaRPr>
        </a:p>
      </dgm:t>
    </dgm:pt>
    <dgm:pt modelId="{EE0203BD-E40F-40ED-BCD1-4C29FC9E3318}" type="sibTrans" cxnId="{D5784AD1-D45E-4EE3-A277-34E13F56950B}">
      <dgm:prSet/>
      <dgm:spPr/>
      <dgm:t>
        <a:bodyPr/>
        <a:lstStyle/>
        <a:p>
          <a:endParaRPr lang="en-US">
            <a:latin typeface="Calibri" panose="020F0502020204030204" pitchFamily="34" charset="0"/>
            <a:cs typeface="Calibri" panose="020F0502020204030204" pitchFamily="34" charset="0"/>
          </a:endParaRPr>
        </a:p>
      </dgm:t>
    </dgm:pt>
    <dgm:pt modelId="{9BA493FF-8F26-4373-A8DE-7FDAC246E285}">
      <dgm:prSet/>
      <dgm:spPr/>
      <dgm:t>
        <a:bodyPr/>
        <a:lstStyle/>
        <a:p>
          <a:pPr rtl="0"/>
          <a:r>
            <a:rPr lang="tr-TR" b="0" i="0" u="sng" dirty="0" err="1" smtClean="0">
              <a:solidFill>
                <a:schemeClr val="bg2">
                  <a:lumMod val="10000"/>
                </a:schemeClr>
              </a:solidFill>
              <a:latin typeface="Calibri" panose="020F0502020204030204" pitchFamily="34" charset="0"/>
              <a:cs typeface="Calibri" panose="020F0502020204030204" pitchFamily="34" charset="0"/>
            </a:rPr>
            <a:t>Unusual</a:t>
          </a:r>
          <a:r>
            <a:rPr lang="tr-TR" b="0" i="0" u="sng" dirty="0" smtClean="0">
              <a:solidFill>
                <a:schemeClr val="bg2">
                  <a:lumMod val="10000"/>
                </a:schemeClr>
              </a:solidFill>
              <a:latin typeface="Calibri" panose="020F0502020204030204" pitchFamily="34" charset="0"/>
              <a:cs typeface="Calibri" panose="020F0502020204030204" pitchFamily="34" charset="0"/>
            </a:rPr>
            <a:t> </a:t>
          </a:r>
          <a:r>
            <a:rPr lang="tr-TR" b="0" i="0" u="sng" dirty="0" err="1" smtClean="0">
              <a:solidFill>
                <a:schemeClr val="bg2">
                  <a:lumMod val="10000"/>
                </a:schemeClr>
              </a:solidFill>
              <a:latin typeface="Calibri" panose="020F0502020204030204" pitchFamily="34" charset="0"/>
              <a:cs typeface="Calibri" panose="020F0502020204030204" pitchFamily="34" charset="0"/>
            </a:rPr>
            <a:t>commercial</a:t>
          </a:r>
          <a:r>
            <a:rPr lang="tr-TR" b="0" i="0" u="sng" dirty="0" smtClean="0">
              <a:solidFill>
                <a:schemeClr val="bg2">
                  <a:lumMod val="10000"/>
                </a:schemeClr>
              </a:solidFill>
              <a:latin typeface="Calibri" panose="020F0502020204030204" pitchFamily="34" charset="0"/>
              <a:cs typeface="Calibri" panose="020F0502020204030204" pitchFamily="34" charset="0"/>
            </a:rPr>
            <a:t> </a:t>
          </a:r>
          <a:r>
            <a:rPr lang="tr-TR" b="0" i="0" u="sng" dirty="0" err="1" smtClean="0">
              <a:solidFill>
                <a:schemeClr val="bg2">
                  <a:lumMod val="10000"/>
                </a:schemeClr>
              </a:solidFill>
              <a:latin typeface="Calibri" panose="020F0502020204030204" pitchFamily="34" charset="0"/>
              <a:cs typeface="Calibri" panose="020F0502020204030204" pitchFamily="34" charset="0"/>
            </a:rPr>
            <a:t>expenses</a:t>
          </a:r>
          <a:r>
            <a:rPr lang="tr-TR" b="0" i="0" u="sng" dirty="0" smtClean="0">
              <a:solidFill>
                <a:schemeClr val="bg2">
                  <a:lumMod val="10000"/>
                </a:schemeClr>
              </a:solidFill>
              <a:latin typeface="Calibri" panose="020F0502020204030204" pitchFamily="34" charset="0"/>
              <a:cs typeface="Calibri" panose="020F0502020204030204" pitchFamily="34" charset="0"/>
            </a:rPr>
            <a:t> </a:t>
          </a:r>
          <a:endParaRPr lang="en-GB" dirty="0">
            <a:solidFill>
              <a:schemeClr val="bg2">
                <a:lumMod val="10000"/>
              </a:schemeClr>
            </a:solidFill>
            <a:latin typeface="Calibri" panose="020F0502020204030204" pitchFamily="34" charset="0"/>
            <a:cs typeface="Calibri" panose="020F0502020204030204" pitchFamily="34" charset="0"/>
          </a:endParaRPr>
        </a:p>
      </dgm:t>
    </dgm:pt>
    <dgm:pt modelId="{57FA2F56-372E-474E-80BF-FBA0F03CE213}" type="parTrans" cxnId="{698AF418-AF72-49CD-9F5A-978672F93B61}">
      <dgm:prSet/>
      <dgm:spPr/>
      <dgm:t>
        <a:bodyPr/>
        <a:lstStyle/>
        <a:p>
          <a:endParaRPr lang="en-US">
            <a:latin typeface="Calibri" panose="020F0502020204030204" pitchFamily="34" charset="0"/>
            <a:cs typeface="Calibri" panose="020F0502020204030204" pitchFamily="34" charset="0"/>
          </a:endParaRPr>
        </a:p>
      </dgm:t>
    </dgm:pt>
    <dgm:pt modelId="{E58E2265-631C-4DAE-99A8-43E50459FEBD}" type="sibTrans" cxnId="{698AF418-AF72-49CD-9F5A-978672F93B61}">
      <dgm:prSet/>
      <dgm:spPr/>
      <dgm:t>
        <a:bodyPr/>
        <a:lstStyle/>
        <a:p>
          <a:endParaRPr lang="en-US">
            <a:latin typeface="Calibri" panose="020F0502020204030204" pitchFamily="34" charset="0"/>
            <a:cs typeface="Calibri" panose="020F0502020204030204" pitchFamily="34" charset="0"/>
          </a:endParaRPr>
        </a:p>
      </dgm:t>
    </dgm:pt>
    <dgm:pt modelId="{19644AE6-B27E-4355-83EC-3131765F4C82}">
      <dgm:prSet/>
      <dgm:spPr/>
      <dgm:t>
        <a:bodyPr/>
        <a:lstStyle/>
        <a:p>
          <a:pPr rtl="0"/>
          <a:r>
            <a:rPr lang="tr-TR" b="0" i="0" u="sng" dirty="0" err="1" smtClean="0">
              <a:solidFill>
                <a:schemeClr val="bg2">
                  <a:lumMod val="10000"/>
                </a:schemeClr>
              </a:solidFill>
              <a:latin typeface="Calibri" panose="020F0502020204030204" pitchFamily="34" charset="0"/>
              <a:cs typeface="Calibri" panose="020F0502020204030204" pitchFamily="34" charset="0"/>
            </a:rPr>
            <a:t>Breach</a:t>
          </a:r>
          <a:r>
            <a:rPr lang="tr-TR" b="0" i="0" u="sng" dirty="0" smtClean="0">
              <a:solidFill>
                <a:schemeClr val="bg2">
                  <a:lumMod val="10000"/>
                </a:schemeClr>
              </a:solidFill>
              <a:latin typeface="Calibri" panose="020F0502020204030204" pitchFamily="34" charset="0"/>
              <a:cs typeface="Calibri" panose="020F0502020204030204" pitchFamily="34" charset="0"/>
            </a:rPr>
            <a:t> of </a:t>
          </a:r>
          <a:r>
            <a:rPr lang="tr-TR" b="0" i="0" u="sng" dirty="0" err="1" smtClean="0">
              <a:solidFill>
                <a:schemeClr val="bg2">
                  <a:lumMod val="10000"/>
                </a:schemeClr>
              </a:solidFill>
              <a:latin typeface="Calibri" panose="020F0502020204030204" pitchFamily="34" charset="0"/>
              <a:cs typeface="Calibri" panose="020F0502020204030204" pitchFamily="34" charset="0"/>
            </a:rPr>
            <a:t>obligations</a:t>
          </a:r>
          <a:r>
            <a:rPr lang="tr-TR" b="0" i="0" u="sng" dirty="0" smtClean="0">
              <a:solidFill>
                <a:schemeClr val="bg2">
                  <a:lumMod val="10000"/>
                </a:schemeClr>
              </a:solidFill>
              <a:latin typeface="Calibri" panose="020F0502020204030204" pitchFamily="34" charset="0"/>
              <a:cs typeface="Calibri" panose="020F0502020204030204" pitchFamily="34" charset="0"/>
            </a:rPr>
            <a:t>, </a:t>
          </a:r>
          <a:r>
            <a:rPr lang="tr-TR" b="0" i="0" u="sng" dirty="0" err="1" smtClean="0">
              <a:solidFill>
                <a:schemeClr val="bg2">
                  <a:lumMod val="10000"/>
                </a:schemeClr>
              </a:solidFill>
              <a:latin typeface="Calibri" panose="020F0502020204030204" pitchFamily="34" charset="0"/>
              <a:cs typeface="Calibri" panose="020F0502020204030204" pitchFamily="34" charset="0"/>
            </a:rPr>
            <a:t>irregularities</a:t>
          </a:r>
          <a:r>
            <a:rPr lang="tr-TR" b="0" i="0" u="sng" dirty="0" smtClean="0">
              <a:solidFill>
                <a:schemeClr val="bg2">
                  <a:lumMod val="10000"/>
                </a:schemeClr>
              </a:solidFill>
              <a:latin typeface="Calibri" panose="020F0502020204030204" pitchFamily="34" charset="0"/>
              <a:cs typeface="Calibri" panose="020F0502020204030204" pitchFamily="34" charset="0"/>
            </a:rPr>
            <a:t> </a:t>
          </a:r>
          <a:r>
            <a:rPr lang="tr-TR" b="0" i="0" u="sng" dirty="0" err="1" smtClean="0">
              <a:solidFill>
                <a:schemeClr val="bg2">
                  <a:lumMod val="10000"/>
                </a:schemeClr>
              </a:solidFill>
              <a:latin typeface="Calibri" panose="020F0502020204030204" pitchFamily="34" charset="0"/>
              <a:cs typeface="Calibri" panose="020F0502020204030204" pitchFamily="34" charset="0"/>
            </a:rPr>
            <a:t>or</a:t>
          </a:r>
          <a:r>
            <a:rPr lang="tr-TR" b="0" i="0" u="sng" dirty="0" smtClean="0">
              <a:solidFill>
                <a:schemeClr val="bg2">
                  <a:lumMod val="10000"/>
                </a:schemeClr>
              </a:solidFill>
              <a:latin typeface="Calibri" panose="020F0502020204030204" pitchFamily="34" charset="0"/>
              <a:cs typeface="Calibri" panose="020F0502020204030204" pitchFamily="34" charset="0"/>
            </a:rPr>
            <a:t> </a:t>
          </a:r>
          <a:r>
            <a:rPr lang="tr-TR" b="0" i="0" u="sng" dirty="0" err="1" smtClean="0">
              <a:solidFill>
                <a:schemeClr val="bg2">
                  <a:lumMod val="10000"/>
                </a:schemeClr>
              </a:solidFill>
              <a:latin typeface="Calibri" panose="020F0502020204030204" pitchFamily="34" charset="0"/>
              <a:cs typeface="Calibri" panose="020F0502020204030204" pitchFamily="34" charset="0"/>
            </a:rPr>
            <a:t>fraud</a:t>
          </a:r>
          <a:r>
            <a:rPr lang="tr-TR" b="0" i="0" u="sng" dirty="0" smtClean="0">
              <a:solidFill>
                <a:schemeClr val="bg2">
                  <a:lumMod val="10000"/>
                </a:schemeClr>
              </a:solidFill>
              <a:latin typeface="Calibri" panose="020F0502020204030204" pitchFamily="34" charset="0"/>
              <a:cs typeface="Calibri" panose="020F0502020204030204" pitchFamily="34" charset="0"/>
            </a:rPr>
            <a:t> </a:t>
          </a:r>
          <a:endParaRPr lang="en-GB" dirty="0">
            <a:solidFill>
              <a:schemeClr val="bg2">
                <a:lumMod val="10000"/>
              </a:schemeClr>
            </a:solidFill>
            <a:latin typeface="Calibri" panose="020F0502020204030204" pitchFamily="34" charset="0"/>
            <a:cs typeface="Calibri" panose="020F0502020204030204" pitchFamily="34" charset="0"/>
          </a:endParaRPr>
        </a:p>
      </dgm:t>
    </dgm:pt>
    <dgm:pt modelId="{773359DB-0727-41E0-9FBF-D0DC2FDCCE9B}" type="parTrans" cxnId="{C4C9297C-7544-4947-8470-76460E31FDA4}">
      <dgm:prSet/>
      <dgm:spPr/>
      <dgm:t>
        <a:bodyPr/>
        <a:lstStyle/>
        <a:p>
          <a:endParaRPr lang="en-US">
            <a:latin typeface="Calibri" panose="020F0502020204030204" pitchFamily="34" charset="0"/>
            <a:cs typeface="Calibri" panose="020F0502020204030204" pitchFamily="34" charset="0"/>
          </a:endParaRPr>
        </a:p>
      </dgm:t>
    </dgm:pt>
    <dgm:pt modelId="{9C727B73-D638-4632-B772-E506849D3021}" type="sibTrans" cxnId="{C4C9297C-7544-4947-8470-76460E31FDA4}">
      <dgm:prSet/>
      <dgm:spPr/>
      <dgm:t>
        <a:bodyPr/>
        <a:lstStyle/>
        <a:p>
          <a:endParaRPr lang="en-US">
            <a:latin typeface="Calibri" panose="020F0502020204030204" pitchFamily="34" charset="0"/>
            <a:cs typeface="Calibri" panose="020F0502020204030204" pitchFamily="34" charset="0"/>
          </a:endParaRPr>
        </a:p>
      </dgm:t>
    </dgm:pt>
    <dgm:pt modelId="{12C8D2A6-2FBA-4816-A924-7D866FE97A1E}" type="pres">
      <dgm:prSet presAssocID="{30CFDA6D-4A98-4991-8730-33EC8B86B5C7}" presName="linear" presStyleCnt="0">
        <dgm:presLayoutVars>
          <dgm:animLvl val="lvl"/>
          <dgm:resizeHandles val="exact"/>
        </dgm:presLayoutVars>
      </dgm:prSet>
      <dgm:spPr/>
      <dgm:t>
        <a:bodyPr/>
        <a:lstStyle/>
        <a:p>
          <a:endParaRPr lang="en-US"/>
        </a:p>
      </dgm:t>
    </dgm:pt>
    <dgm:pt modelId="{B84D0F52-3F1F-4C14-9788-D7C20A0F8353}" type="pres">
      <dgm:prSet presAssocID="{58573B1B-D486-4FBD-B09A-5BBE611013EE}" presName="parentText" presStyleLbl="node1" presStyleIdx="0" presStyleCnt="5">
        <dgm:presLayoutVars>
          <dgm:chMax val="0"/>
          <dgm:bulletEnabled val="1"/>
        </dgm:presLayoutVars>
      </dgm:prSet>
      <dgm:spPr/>
      <dgm:t>
        <a:bodyPr/>
        <a:lstStyle/>
        <a:p>
          <a:endParaRPr lang="en-US"/>
        </a:p>
      </dgm:t>
    </dgm:pt>
    <dgm:pt modelId="{F78D13DC-1AFE-4705-B0A7-9613C2634303}" type="pres">
      <dgm:prSet presAssocID="{A8AAD087-284F-4095-8977-BF11D161C284}" presName="spacer" presStyleCnt="0"/>
      <dgm:spPr/>
    </dgm:pt>
    <dgm:pt modelId="{6E3BC5FA-276A-4E33-B435-DE67784B50C1}" type="pres">
      <dgm:prSet presAssocID="{A3C7A5CA-3D77-4A60-A3E0-BA0367E72C7C}" presName="parentText" presStyleLbl="node1" presStyleIdx="1" presStyleCnt="5">
        <dgm:presLayoutVars>
          <dgm:chMax val="0"/>
          <dgm:bulletEnabled val="1"/>
        </dgm:presLayoutVars>
      </dgm:prSet>
      <dgm:spPr/>
      <dgm:t>
        <a:bodyPr/>
        <a:lstStyle/>
        <a:p>
          <a:endParaRPr lang="en-US"/>
        </a:p>
      </dgm:t>
    </dgm:pt>
    <dgm:pt modelId="{575F8D06-37E5-4168-8A14-1337AC037DA4}" type="pres">
      <dgm:prSet presAssocID="{125A07D7-28C5-4F35-A5E4-5171D4818BEC}" presName="spacer" presStyleCnt="0"/>
      <dgm:spPr/>
    </dgm:pt>
    <dgm:pt modelId="{3328C929-E4E0-47CC-86CF-B5C616B12E46}" type="pres">
      <dgm:prSet presAssocID="{C3D4F77A-0B7D-48C9-8DBD-F8F18949857B}" presName="parentText" presStyleLbl="node1" presStyleIdx="2" presStyleCnt="5" custLinFactNeighborX="-7728" custLinFactNeighborY="12814">
        <dgm:presLayoutVars>
          <dgm:chMax val="0"/>
          <dgm:bulletEnabled val="1"/>
        </dgm:presLayoutVars>
      </dgm:prSet>
      <dgm:spPr/>
      <dgm:t>
        <a:bodyPr/>
        <a:lstStyle/>
        <a:p>
          <a:endParaRPr lang="en-US"/>
        </a:p>
      </dgm:t>
    </dgm:pt>
    <dgm:pt modelId="{99EBC060-83A0-430F-B43D-02B7026ACFBB}" type="pres">
      <dgm:prSet presAssocID="{EE0203BD-E40F-40ED-BCD1-4C29FC9E3318}" presName="spacer" presStyleCnt="0"/>
      <dgm:spPr/>
    </dgm:pt>
    <dgm:pt modelId="{CCB9A855-7343-4314-A2B2-CA464D2F0062}" type="pres">
      <dgm:prSet presAssocID="{9BA493FF-8F26-4373-A8DE-7FDAC246E285}" presName="parentText" presStyleLbl="node1" presStyleIdx="3" presStyleCnt="5">
        <dgm:presLayoutVars>
          <dgm:chMax val="0"/>
          <dgm:bulletEnabled val="1"/>
        </dgm:presLayoutVars>
      </dgm:prSet>
      <dgm:spPr/>
      <dgm:t>
        <a:bodyPr/>
        <a:lstStyle/>
        <a:p>
          <a:endParaRPr lang="en-US"/>
        </a:p>
      </dgm:t>
    </dgm:pt>
    <dgm:pt modelId="{7BC0C5A0-9A26-4987-B099-1E0FEDB0A517}" type="pres">
      <dgm:prSet presAssocID="{E58E2265-631C-4DAE-99A8-43E50459FEBD}" presName="spacer" presStyleCnt="0"/>
      <dgm:spPr/>
    </dgm:pt>
    <dgm:pt modelId="{076D42C3-AC44-40F1-AA34-BE058A3BB9CA}" type="pres">
      <dgm:prSet presAssocID="{19644AE6-B27E-4355-83EC-3131765F4C82}" presName="parentText" presStyleLbl="node1" presStyleIdx="4" presStyleCnt="5">
        <dgm:presLayoutVars>
          <dgm:chMax val="0"/>
          <dgm:bulletEnabled val="1"/>
        </dgm:presLayoutVars>
      </dgm:prSet>
      <dgm:spPr/>
      <dgm:t>
        <a:bodyPr/>
        <a:lstStyle/>
        <a:p>
          <a:endParaRPr lang="en-US"/>
        </a:p>
      </dgm:t>
    </dgm:pt>
  </dgm:ptLst>
  <dgm:cxnLst>
    <dgm:cxn modelId="{27A2E37B-0ECD-4B8C-A5D6-E3AC02C40E4E}" srcId="{30CFDA6D-4A98-4991-8730-33EC8B86B5C7}" destId="{58573B1B-D486-4FBD-B09A-5BBE611013EE}" srcOrd="0" destOrd="0" parTransId="{A117E741-F90C-42CA-8B9B-661EB9BAA778}" sibTransId="{A8AAD087-284F-4095-8977-BF11D161C284}"/>
    <dgm:cxn modelId="{C11B81EF-1996-4525-A674-0BBC6194DF1C}" type="presOf" srcId="{30CFDA6D-4A98-4991-8730-33EC8B86B5C7}" destId="{12C8D2A6-2FBA-4816-A924-7D866FE97A1E}" srcOrd="0" destOrd="0" presId="urn:microsoft.com/office/officeart/2005/8/layout/vList2"/>
    <dgm:cxn modelId="{C4C9297C-7544-4947-8470-76460E31FDA4}" srcId="{30CFDA6D-4A98-4991-8730-33EC8B86B5C7}" destId="{19644AE6-B27E-4355-83EC-3131765F4C82}" srcOrd="4" destOrd="0" parTransId="{773359DB-0727-41E0-9FBF-D0DC2FDCCE9B}" sibTransId="{9C727B73-D638-4632-B772-E506849D3021}"/>
    <dgm:cxn modelId="{31981763-ECD7-4E8F-9AB2-15AFE6831904}" type="presOf" srcId="{19644AE6-B27E-4355-83EC-3131765F4C82}" destId="{076D42C3-AC44-40F1-AA34-BE058A3BB9CA}" srcOrd="0" destOrd="0" presId="urn:microsoft.com/office/officeart/2005/8/layout/vList2"/>
    <dgm:cxn modelId="{2B1312C1-9AC5-43EB-869B-881177F0BE1F}" type="presOf" srcId="{9BA493FF-8F26-4373-A8DE-7FDAC246E285}" destId="{CCB9A855-7343-4314-A2B2-CA464D2F0062}" srcOrd="0" destOrd="0" presId="urn:microsoft.com/office/officeart/2005/8/layout/vList2"/>
    <dgm:cxn modelId="{EECA2DAD-A440-4896-AEB4-D634CDCEEC02}" type="presOf" srcId="{A3C7A5CA-3D77-4A60-A3E0-BA0367E72C7C}" destId="{6E3BC5FA-276A-4E33-B435-DE67784B50C1}" srcOrd="0" destOrd="0" presId="urn:microsoft.com/office/officeart/2005/8/layout/vList2"/>
    <dgm:cxn modelId="{698AF418-AF72-49CD-9F5A-978672F93B61}" srcId="{30CFDA6D-4A98-4991-8730-33EC8B86B5C7}" destId="{9BA493FF-8F26-4373-A8DE-7FDAC246E285}" srcOrd="3" destOrd="0" parTransId="{57FA2F56-372E-474E-80BF-FBA0F03CE213}" sibTransId="{E58E2265-631C-4DAE-99A8-43E50459FEBD}"/>
    <dgm:cxn modelId="{1126F1EB-6D52-4FB0-86F6-8AE3E5F5CAA5}" srcId="{30CFDA6D-4A98-4991-8730-33EC8B86B5C7}" destId="{A3C7A5CA-3D77-4A60-A3E0-BA0367E72C7C}" srcOrd="1" destOrd="0" parTransId="{029F32B1-3B62-48A4-A874-8878148FC895}" sibTransId="{125A07D7-28C5-4F35-A5E4-5171D4818BEC}"/>
    <dgm:cxn modelId="{55182AE1-03FA-4DA6-B169-1A925A1AA0F1}" type="presOf" srcId="{C3D4F77A-0B7D-48C9-8DBD-F8F18949857B}" destId="{3328C929-E4E0-47CC-86CF-B5C616B12E46}" srcOrd="0" destOrd="0" presId="urn:microsoft.com/office/officeart/2005/8/layout/vList2"/>
    <dgm:cxn modelId="{1C67BA81-F4B7-4652-AF74-A6C7C4DAE3B8}" type="presOf" srcId="{58573B1B-D486-4FBD-B09A-5BBE611013EE}" destId="{B84D0F52-3F1F-4C14-9788-D7C20A0F8353}" srcOrd="0" destOrd="0" presId="urn:microsoft.com/office/officeart/2005/8/layout/vList2"/>
    <dgm:cxn modelId="{D5784AD1-D45E-4EE3-A277-34E13F56950B}" srcId="{30CFDA6D-4A98-4991-8730-33EC8B86B5C7}" destId="{C3D4F77A-0B7D-48C9-8DBD-F8F18949857B}" srcOrd="2" destOrd="0" parTransId="{F844CB85-6507-4BCD-86F3-8721DB481290}" sibTransId="{EE0203BD-E40F-40ED-BCD1-4C29FC9E3318}"/>
    <dgm:cxn modelId="{A98934B7-C74E-4034-B82F-B07C49CE18C2}" type="presParOf" srcId="{12C8D2A6-2FBA-4816-A924-7D866FE97A1E}" destId="{B84D0F52-3F1F-4C14-9788-D7C20A0F8353}" srcOrd="0" destOrd="0" presId="urn:microsoft.com/office/officeart/2005/8/layout/vList2"/>
    <dgm:cxn modelId="{23CC13A9-E6B0-471E-BA43-0B32B6F56482}" type="presParOf" srcId="{12C8D2A6-2FBA-4816-A924-7D866FE97A1E}" destId="{F78D13DC-1AFE-4705-B0A7-9613C2634303}" srcOrd="1" destOrd="0" presId="urn:microsoft.com/office/officeart/2005/8/layout/vList2"/>
    <dgm:cxn modelId="{53040BA1-7F92-41E3-B21A-70F05A5E86B8}" type="presParOf" srcId="{12C8D2A6-2FBA-4816-A924-7D866FE97A1E}" destId="{6E3BC5FA-276A-4E33-B435-DE67784B50C1}" srcOrd="2" destOrd="0" presId="urn:microsoft.com/office/officeart/2005/8/layout/vList2"/>
    <dgm:cxn modelId="{008B5BE9-1520-4A1A-B20B-5CBCA132184F}" type="presParOf" srcId="{12C8D2A6-2FBA-4816-A924-7D866FE97A1E}" destId="{575F8D06-37E5-4168-8A14-1337AC037DA4}" srcOrd="3" destOrd="0" presId="urn:microsoft.com/office/officeart/2005/8/layout/vList2"/>
    <dgm:cxn modelId="{55200A24-B912-45E8-A785-71019CB9CB58}" type="presParOf" srcId="{12C8D2A6-2FBA-4816-A924-7D866FE97A1E}" destId="{3328C929-E4E0-47CC-86CF-B5C616B12E46}" srcOrd="4" destOrd="0" presId="urn:microsoft.com/office/officeart/2005/8/layout/vList2"/>
    <dgm:cxn modelId="{87DB5135-ECFB-4B29-A497-C32A102E9235}" type="presParOf" srcId="{12C8D2A6-2FBA-4816-A924-7D866FE97A1E}" destId="{99EBC060-83A0-430F-B43D-02B7026ACFBB}" srcOrd="5" destOrd="0" presId="urn:microsoft.com/office/officeart/2005/8/layout/vList2"/>
    <dgm:cxn modelId="{D3D6B199-6C51-4B7B-AEF0-7BE6FD839642}" type="presParOf" srcId="{12C8D2A6-2FBA-4816-A924-7D866FE97A1E}" destId="{CCB9A855-7343-4314-A2B2-CA464D2F0062}" srcOrd="6" destOrd="0" presId="urn:microsoft.com/office/officeart/2005/8/layout/vList2"/>
    <dgm:cxn modelId="{5369C46E-4D02-4182-9666-F2BB2D425E6E}" type="presParOf" srcId="{12C8D2A6-2FBA-4816-A924-7D866FE97A1E}" destId="{7BC0C5A0-9A26-4987-B099-1E0FEDB0A517}" srcOrd="7" destOrd="0" presId="urn:microsoft.com/office/officeart/2005/8/layout/vList2"/>
    <dgm:cxn modelId="{8D6DCB40-009A-499B-A593-06948EBDA2A8}" type="presParOf" srcId="{12C8D2A6-2FBA-4816-A924-7D866FE97A1E}" destId="{076D42C3-AC44-40F1-AA34-BE058A3BB9C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50D6F-9588-415D-AB93-267AAFF1FA04}">
      <dsp:nvSpPr>
        <dsp:cNvPr id="0" name=""/>
        <dsp:cNvSpPr/>
      </dsp:nvSpPr>
      <dsp:spPr>
        <a:xfrm>
          <a:off x="713791" y="632618"/>
          <a:ext cx="3253415" cy="2776376"/>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US" sz="1400" b="1" i="0" kern="1200" dirty="0" smtClean="0">
              <a:solidFill>
                <a:schemeClr val="tx1"/>
              </a:solidFill>
              <a:latin typeface="Calibri" panose="020F0502020204030204" pitchFamily="34" charset="0"/>
              <a:cs typeface="Calibri" panose="020F0502020204030204" pitchFamily="34" charset="0"/>
            </a:rPr>
            <a:t>The main target groups of this Call for Proposals are SMEs that meet the following </a:t>
          </a:r>
          <a:r>
            <a:rPr lang="tr-TR" sz="1400" b="1" i="0" kern="1200" dirty="0" err="1" smtClean="0">
              <a:solidFill>
                <a:schemeClr val="tx1"/>
              </a:solidFill>
              <a:latin typeface="Calibri" panose="020F0502020204030204" pitchFamily="34" charset="0"/>
              <a:cs typeface="Calibri" panose="020F0502020204030204" pitchFamily="34" charset="0"/>
            </a:rPr>
            <a:t>criteria</a:t>
          </a:r>
          <a:r>
            <a:rPr lang="en-US" sz="1400" b="1" i="0" kern="1200" dirty="0" smtClean="0">
              <a:solidFill>
                <a:schemeClr val="tx1"/>
              </a:solidFill>
              <a:latin typeface="Calibri" panose="020F0502020204030204" pitchFamily="34" charset="0"/>
              <a:cs typeface="Calibri" panose="020F0502020204030204" pitchFamily="34" charset="0"/>
            </a:rPr>
            <a:t>:</a:t>
          </a:r>
          <a:endParaRPr lang="tr-TR" sz="1400" b="1" i="0" kern="1200" dirty="0" smtClean="0">
            <a:solidFill>
              <a:schemeClr val="tx1"/>
            </a:solidFill>
            <a:latin typeface="Calibri" panose="020F0502020204030204" pitchFamily="34" charset="0"/>
            <a:cs typeface="Calibri" panose="020F0502020204030204" pitchFamily="34" charset="0"/>
          </a:endParaRPr>
        </a:p>
        <a:p>
          <a:pPr lvl="0" algn="ctr" defTabSz="622300" rtl="0">
            <a:lnSpc>
              <a:spcPct val="90000"/>
            </a:lnSpc>
            <a:spcBef>
              <a:spcPct val="0"/>
            </a:spcBef>
            <a:spcAft>
              <a:spcPct val="35000"/>
            </a:spcAft>
          </a:pPr>
          <a:r>
            <a:rPr lang="tr-TR" sz="1400" b="0" i="0" kern="1200" dirty="0" smtClean="0">
              <a:solidFill>
                <a:schemeClr val="tx1"/>
              </a:solidFill>
              <a:latin typeface="Calibri" panose="020F0502020204030204" pitchFamily="34" charset="0"/>
              <a:cs typeface="Calibri" panose="020F0502020204030204" pitchFamily="34" charset="0"/>
            </a:rPr>
            <a:t>- </a:t>
          </a:r>
          <a:r>
            <a:rPr lang="en-US" sz="1200" b="0" i="0" kern="1200" dirty="0" smtClean="0">
              <a:solidFill>
                <a:schemeClr val="tx1"/>
              </a:solidFill>
              <a:latin typeface="Calibri" panose="020F0502020204030204" pitchFamily="34" charset="0"/>
              <a:cs typeface="Calibri" panose="020F0502020204030204" pitchFamily="34" charset="0"/>
            </a:rPr>
            <a:t>employ less than 250 persons </a:t>
          </a:r>
          <a:r>
            <a:rPr lang="en-US" sz="1200" b="0" i="0" u="sng" kern="1200" dirty="0" smtClean="0">
              <a:solidFill>
                <a:schemeClr val="tx1"/>
              </a:solidFill>
              <a:latin typeface="Calibri" panose="020F0502020204030204" pitchFamily="34" charset="0"/>
              <a:cs typeface="Calibri" panose="020F0502020204030204" pitchFamily="34" charset="0"/>
            </a:rPr>
            <a:t>and</a:t>
          </a:r>
          <a:endParaRPr lang="en-GB" sz="1200" b="0" i="0" u="sng" kern="1200" dirty="0" smtClean="0">
            <a:solidFill>
              <a:schemeClr val="tx1"/>
            </a:solidFill>
            <a:latin typeface="Calibri" panose="020F0502020204030204" pitchFamily="34" charset="0"/>
            <a:cs typeface="Calibri" panose="020F0502020204030204" pitchFamily="34" charset="0"/>
          </a:endParaRPr>
        </a:p>
        <a:p>
          <a:pPr lvl="0" algn="ctr" defTabSz="622300">
            <a:lnSpc>
              <a:spcPct val="90000"/>
            </a:lnSpc>
            <a:spcBef>
              <a:spcPct val="0"/>
            </a:spcBef>
            <a:spcAft>
              <a:spcPct val="35000"/>
            </a:spcAft>
          </a:pPr>
          <a:r>
            <a:rPr lang="tr-TR" sz="1200" b="0" i="0" kern="1200" dirty="0" smtClean="0">
              <a:solidFill>
                <a:schemeClr val="tx1"/>
              </a:solidFill>
              <a:latin typeface="Calibri" panose="020F0502020204030204" pitchFamily="34" charset="0"/>
              <a:cs typeface="Calibri" panose="020F0502020204030204" pitchFamily="34" charset="0"/>
            </a:rPr>
            <a:t>-</a:t>
          </a:r>
          <a:r>
            <a:rPr lang="en-US" sz="1200" b="0" i="0" kern="1200" dirty="0" smtClean="0">
              <a:solidFill>
                <a:schemeClr val="tx1"/>
              </a:solidFill>
              <a:latin typeface="Calibri" panose="020F0502020204030204" pitchFamily="34" charset="0"/>
              <a:cs typeface="Calibri" panose="020F0502020204030204" pitchFamily="34" charset="0"/>
            </a:rPr>
            <a:t>with annual turnover of no more than EUR 50 million </a:t>
          </a:r>
          <a:r>
            <a:rPr lang="en-US" sz="1200" b="0" i="0" u="sng" kern="1200" dirty="0" smtClean="0">
              <a:solidFill>
                <a:schemeClr val="tx1"/>
              </a:solidFill>
              <a:latin typeface="Calibri" panose="020F0502020204030204" pitchFamily="34" charset="0"/>
              <a:cs typeface="Calibri" panose="020F0502020204030204" pitchFamily="34" charset="0"/>
            </a:rPr>
            <a:t>or</a:t>
          </a:r>
          <a:endParaRPr lang="en-GB" sz="1200" b="0" i="0" u="sng" kern="1200" dirty="0" smtClean="0">
            <a:solidFill>
              <a:schemeClr val="tx1"/>
            </a:solidFill>
            <a:latin typeface="Calibri" panose="020F0502020204030204" pitchFamily="34" charset="0"/>
            <a:cs typeface="Calibri" panose="020F0502020204030204" pitchFamily="34" charset="0"/>
          </a:endParaRPr>
        </a:p>
        <a:p>
          <a:pPr lvl="0" algn="ctr" defTabSz="622300">
            <a:lnSpc>
              <a:spcPct val="90000"/>
            </a:lnSpc>
            <a:spcBef>
              <a:spcPct val="0"/>
            </a:spcBef>
            <a:spcAft>
              <a:spcPct val="35000"/>
            </a:spcAft>
          </a:pPr>
          <a:r>
            <a:rPr lang="tr-TR" sz="1200" b="0" i="0" kern="1200" dirty="0" smtClean="0">
              <a:solidFill>
                <a:schemeClr val="tx1"/>
              </a:solidFill>
              <a:latin typeface="Calibri" panose="020F0502020204030204" pitchFamily="34" charset="0"/>
              <a:cs typeface="Calibri" panose="020F0502020204030204" pitchFamily="34" charset="0"/>
            </a:rPr>
            <a:t>-</a:t>
          </a:r>
          <a:r>
            <a:rPr lang="en-US" sz="1200" b="0" i="0" kern="1200" dirty="0" smtClean="0">
              <a:solidFill>
                <a:schemeClr val="tx1"/>
              </a:solidFill>
              <a:latin typeface="Calibri" panose="020F0502020204030204" pitchFamily="34" charset="0"/>
              <a:cs typeface="Calibri" panose="020F0502020204030204" pitchFamily="34" charset="0"/>
            </a:rPr>
            <a:t>with a total annual balance sheet (total assets) of no more than EUR 43 million</a:t>
          </a:r>
          <a:endParaRPr lang="en-GB" sz="1200" b="0" i="0" kern="1200" dirty="0" smtClean="0">
            <a:solidFill>
              <a:schemeClr val="tx1"/>
            </a:solidFill>
            <a:latin typeface="Calibri" panose="020F0502020204030204" pitchFamily="34" charset="0"/>
            <a:cs typeface="Calibri" panose="020F0502020204030204" pitchFamily="34" charset="0"/>
          </a:endParaRPr>
        </a:p>
      </dsp:txBody>
      <dsp:txXfrm>
        <a:off x="795108" y="713935"/>
        <a:ext cx="3090781" cy="2613742"/>
      </dsp:txXfrm>
    </dsp:sp>
    <dsp:sp modelId="{2636BB3E-CAD7-4405-A09E-B419E4B33CD3}">
      <dsp:nvSpPr>
        <dsp:cNvPr id="0" name=""/>
        <dsp:cNvSpPr/>
      </dsp:nvSpPr>
      <dsp:spPr>
        <a:xfrm>
          <a:off x="5168863" y="2905467"/>
          <a:ext cx="1972670" cy="740479"/>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b="1" i="0" kern="1200" dirty="0" smtClean="0">
              <a:solidFill>
                <a:schemeClr val="tx1"/>
              </a:solidFill>
              <a:latin typeface="Calibri" panose="020F0502020204030204" pitchFamily="34" charset="0"/>
              <a:cs typeface="Calibri" panose="020F0502020204030204" pitchFamily="34" charset="0"/>
            </a:rPr>
            <a:t>Gender equality should be taken into account when creating the target groups of the proposal.</a:t>
          </a:r>
          <a:endParaRPr lang="en-GB" sz="1100" b="1" kern="1200" dirty="0">
            <a:latin typeface="Calibri" panose="020F0502020204030204" pitchFamily="34" charset="0"/>
            <a:cs typeface="Calibri" panose="020F0502020204030204" pitchFamily="34" charset="0"/>
          </a:endParaRPr>
        </a:p>
      </dsp:txBody>
      <dsp:txXfrm>
        <a:off x="5190551" y="2927155"/>
        <a:ext cx="1929294" cy="697103"/>
      </dsp:txXfrm>
    </dsp:sp>
    <dsp:sp modelId="{F41B8B2B-30A4-41C2-A21A-7827B93CADE8}">
      <dsp:nvSpPr>
        <dsp:cNvPr id="0" name=""/>
        <dsp:cNvSpPr/>
      </dsp:nvSpPr>
      <dsp:spPr>
        <a:xfrm>
          <a:off x="4663343" y="802477"/>
          <a:ext cx="2853283" cy="1970933"/>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b="1" i="0" kern="1200" dirty="0" smtClean="0">
              <a:solidFill>
                <a:schemeClr val="tx1"/>
              </a:solidFill>
              <a:latin typeface="Calibri" panose="020F0502020204030204" pitchFamily="34" charset="0"/>
              <a:cs typeface="Calibri" panose="020F0502020204030204" pitchFamily="34" charset="0"/>
            </a:rPr>
            <a:t>Final Beneficiaries: </a:t>
          </a:r>
          <a:r>
            <a:rPr lang="en-US" sz="1600" b="0" i="0" kern="1200" dirty="0" smtClean="0">
              <a:solidFill>
                <a:schemeClr val="tx1"/>
              </a:solidFill>
              <a:latin typeface="Calibri" panose="020F0502020204030204" pitchFamily="34" charset="0"/>
              <a:cs typeface="Calibri" panose="020F0502020204030204" pitchFamily="34" charset="0"/>
            </a:rPr>
            <a:t>Syrians under Temporary Protection and </a:t>
          </a:r>
          <a:r>
            <a:rPr lang="tr-TR" sz="1600" b="0" i="0" kern="1200" dirty="0" err="1" smtClean="0">
              <a:solidFill>
                <a:schemeClr val="tx1"/>
              </a:solidFill>
              <a:latin typeface="Calibri" panose="020F0502020204030204" pitchFamily="34" charset="0"/>
              <a:cs typeface="Calibri" panose="020F0502020204030204" pitchFamily="34" charset="0"/>
            </a:rPr>
            <a:t>Local</a:t>
          </a:r>
          <a:r>
            <a:rPr lang="tr-TR" sz="1600" b="0" i="0" kern="1200" dirty="0" smtClean="0">
              <a:solidFill>
                <a:schemeClr val="tx1"/>
              </a:solidFill>
              <a:latin typeface="Calibri" panose="020F0502020204030204" pitchFamily="34" charset="0"/>
              <a:cs typeface="Calibri" panose="020F0502020204030204" pitchFamily="34" charset="0"/>
            </a:rPr>
            <a:t> </a:t>
          </a:r>
          <a:r>
            <a:rPr lang="en-US" sz="1600" b="0" i="0" kern="1200" dirty="0" smtClean="0">
              <a:solidFill>
                <a:schemeClr val="tx1"/>
              </a:solidFill>
              <a:latin typeface="Calibri" panose="020F0502020204030204" pitchFamily="34" charset="0"/>
              <a:cs typeface="Calibri" panose="020F0502020204030204" pitchFamily="34" charset="0"/>
            </a:rPr>
            <a:t>Host Communities who will benefit from new employment opportunities that will </a:t>
          </a:r>
          <a:r>
            <a:rPr lang="tr-TR" sz="1600" b="0" i="0" kern="1200" dirty="0" err="1" smtClean="0">
              <a:solidFill>
                <a:schemeClr val="tx1"/>
              </a:solidFill>
              <a:latin typeface="Calibri" panose="020F0502020204030204" pitchFamily="34" charset="0"/>
              <a:cs typeface="Calibri" panose="020F0502020204030204" pitchFamily="34" charset="0"/>
            </a:rPr>
            <a:t>emerge</a:t>
          </a:r>
          <a:r>
            <a:rPr lang="en-US" sz="1600" b="0" i="0" kern="1200" dirty="0" smtClean="0">
              <a:solidFill>
                <a:schemeClr val="tx1"/>
              </a:solidFill>
              <a:latin typeface="Calibri" panose="020F0502020204030204" pitchFamily="34" charset="0"/>
              <a:cs typeface="Calibri" panose="020F0502020204030204" pitchFamily="34" charset="0"/>
            </a:rPr>
            <a:t> within SMEs</a:t>
          </a:r>
          <a:endParaRPr lang="en-GB" sz="1600" b="1" kern="1200" dirty="0">
            <a:solidFill>
              <a:schemeClr val="tx1"/>
            </a:solidFill>
            <a:latin typeface="Calibri" panose="020F0502020204030204" pitchFamily="34" charset="0"/>
            <a:cs typeface="Calibri" panose="020F0502020204030204" pitchFamily="34" charset="0"/>
          </a:endParaRPr>
        </a:p>
      </dsp:txBody>
      <dsp:txXfrm>
        <a:off x="4721070" y="860204"/>
        <a:ext cx="2737829" cy="18554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A26B5-C21F-40F8-96C4-F2EE865C49DE}">
      <dsp:nvSpPr>
        <dsp:cNvPr id="0" name=""/>
        <dsp:cNvSpPr/>
      </dsp:nvSpPr>
      <dsp:spPr>
        <a:xfrm>
          <a:off x="0" y="2134"/>
          <a:ext cx="811495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FEE39F-7B15-46D6-8063-6310FA17B594}">
      <dsp:nvSpPr>
        <dsp:cNvPr id="0" name=""/>
        <dsp:cNvSpPr/>
      </dsp:nvSpPr>
      <dsp:spPr>
        <a:xfrm>
          <a:off x="0" y="2134"/>
          <a:ext cx="8114953" cy="727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tr-TR" sz="1400" b="1" kern="1200" dirty="0" err="1" smtClean="0">
              <a:solidFill>
                <a:schemeClr val="accent2">
                  <a:lumMod val="50000"/>
                </a:schemeClr>
              </a:solidFill>
              <a:latin typeface="Calibri" panose="020F0502020204030204" pitchFamily="34" charset="0"/>
              <a:cs typeface="Calibri" panose="020F0502020204030204" pitchFamily="34" charset="0"/>
            </a:rPr>
            <a:t>Costs</a:t>
          </a:r>
          <a:r>
            <a:rPr lang="en-GB" sz="1400" b="1" kern="1200" dirty="0" smtClean="0">
              <a:solidFill>
                <a:schemeClr val="accent2">
                  <a:lumMod val="50000"/>
                </a:schemeClr>
              </a:solidFill>
              <a:latin typeface="Calibri" panose="020F0502020204030204" pitchFamily="34" charset="0"/>
              <a:cs typeface="Calibri" panose="020F0502020204030204" pitchFamily="34" charset="0"/>
            </a:rPr>
            <a:t> are incurred during the implementation of the Action </a:t>
          </a:r>
          <a:endParaRPr lang="en-GB" sz="1400" b="1" kern="1200" dirty="0">
            <a:solidFill>
              <a:schemeClr val="accent2">
                <a:lumMod val="50000"/>
              </a:schemeClr>
            </a:solidFill>
            <a:latin typeface="Calibri" panose="020F0502020204030204" pitchFamily="34" charset="0"/>
            <a:cs typeface="Calibri" panose="020F0502020204030204" pitchFamily="34" charset="0"/>
          </a:endParaRPr>
        </a:p>
      </dsp:txBody>
      <dsp:txXfrm>
        <a:off x="0" y="2134"/>
        <a:ext cx="8114953" cy="727885"/>
      </dsp:txXfrm>
    </dsp:sp>
    <dsp:sp modelId="{FD9EF97C-FD6D-45A7-B52A-A280D142C300}">
      <dsp:nvSpPr>
        <dsp:cNvPr id="0" name=""/>
        <dsp:cNvSpPr/>
      </dsp:nvSpPr>
      <dsp:spPr>
        <a:xfrm>
          <a:off x="0" y="730020"/>
          <a:ext cx="811495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0DBB3A-BC9E-490F-975C-71ECA5267F3F}">
      <dsp:nvSpPr>
        <dsp:cNvPr id="0" name=""/>
        <dsp:cNvSpPr/>
      </dsp:nvSpPr>
      <dsp:spPr>
        <a:xfrm>
          <a:off x="0" y="730020"/>
          <a:ext cx="8114953" cy="727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tr-TR" sz="1400" b="1" kern="1200" dirty="0" err="1" smtClean="0">
              <a:solidFill>
                <a:schemeClr val="accent2">
                  <a:lumMod val="50000"/>
                </a:schemeClr>
              </a:solidFill>
              <a:latin typeface="Calibri" panose="020F0502020204030204" pitchFamily="34" charset="0"/>
              <a:cs typeface="Calibri" panose="020F0502020204030204" pitchFamily="34" charset="0"/>
            </a:rPr>
            <a:t>Costs</a:t>
          </a:r>
          <a:r>
            <a:rPr lang="en-GB" sz="1400" b="1" kern="1200" dirty="0" smtClean="0">
              <a:solidFill>
                <a:schemeClr val="accent2">
                  <a:lumMod val="50000"/>
                </a:schemeClr>
              </a:solidFill>
              <a:latin typeface="Calibri" panose="020F0502020204030204" pitchFamily="34" charset="0"/>
              <a:cs typeface="Calibri" panose="020F0502020204030204" pitchFamily="34" charset="0"/>
            </a:rPr>
            <a:t> are indicated in the overall budget for the Action</a:t>
          </a:r>
          <a:endParaRPr lang="en-GB" sz="1400" b="1" kern="1200" dirty="0">
            <a:solidFill>
              <a:schemeClr val="accent2">
                <a:lumMod val="50000"/>
              </a:schemeClr>
            </a:solidFill>
            <a:latin typeface="Calibri" panose="020F0502020204030204" pitchFamily="34" charset="0"/>
            <a:cs typeface="Calibri" panose="020F0502020204030204" pitchFamily="34" charset="0"/>
          </a:endParaRPr>
        </a:p>
      </dsp:txBody>
      <dsp:txXfrm>
        <a:off x="0" y="730020"/>
        <a:ext cx="8114953" cy="727885"/>
      </dsp:txXfrm>
    </dsp:sp>
    <dsp:sp modelId="{8C5346D3-D674-416D-BA0A-D7EEE52E8705}">
      <dsp:nvSpPr>
        <dsp:cNvPr id="0" name=""/>
        <dsp:cNvSpPr/>
      </dsp:nvSpPr>
      <dsp:spPr>
        <a:xfrm>
          <a:off x="0" y="1457906"/>
          <a:ext cx="811495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24434B-A34C-484B-B575-CE7ED36E7A7D}">
      <dsp:nvSpPr>
        <dsp:cNvPr id="0" name=""/>
        <dsp:cNvSpPr/>
      </dsp:nvSpPr>
      <dsp:spPr>
        <a:xfrm>
          <a:off x="0" y="1457906"/>
          <a:ext cx="8114953" cy="727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tr-TR" sz="1400" b="1" kern="1200" dirty="0" err="1" smtClean="0">
              <a:solidFill>
                <a:schemeClr val="accent2">
                  <a:lumMod val="50000"/>
                </a:schemeClr>
              </a:solidFill>
              <a:latin typeface="Calibri" panose="020F0502020204030204" pitchFamily="34" charset="0"/>
              <a:cs typeface="Calibri" panose="020F0502020204030204" pitchFamily="34" charset="0"/>
            </a:rPr>
            <a:t>Costs</a:t>
          </a:r>
          <a:r>
            <a:rPr lang="en-GB" sz="1400" b="1" kern="1200" dirty="0" smtClean="0">
              <a:solidFill>
                <a:schemeClr val="accent2">
                  <a:lumMod val="50000"/>
                </a:schemeClr>
              </a:solidFill>
              <a:latin typeface="Calibri" panose="020F0502020204030204" pitchFamily="34" charset="0"/>
              <a:cs typeface="Calibri" panose="020F0502020204030204" pitchFamily="34" charset="0"/>
            </a:rPr>
            <a:t> are necessary for the implementation of the Action</a:t>
          </a:r>
          <a:endParaRPr lang="en-GB" sz="1400" b="1" kern="1200" dirty="0">
            <a:solidFill>
              <a:schemeClr val="accent2">
                <a:lumMod val="50000"/>
              </a:schemeClr>
            </a:solidFill>
            <a:latin typeface="Calibri" panose="020F0502020204030204" pitchFamily="34" charset="0"/>
            <a:cs typeface="Calibri" panose="020F0502020204030204" pitchFamily="34" charset="0"/>
          </a:endParaRPr>
        </a:p>
      </dsp:txBody>
      <dsp:txXfrm>
        <a:off x="0" y="1457906"/>
        <a:ext cx="8114953" cy="727885"/>
      </dsp:txXfrm>
    </dsp:sp>
    <dsp:sp modelId="{F161E5A0-21AF-4C38-B64B-E7E09F03042E}">
      <dsp:nvSpPr>
        <dsp:cNvPr id="0" name=""/>
        <dsp:cNvSpPr/>
      </dsp:nvSpPr>
      <dsp:spPr>
        <a:xfrm>
          <a:off x="0" y="2185792"/>
          <a:ext cx="811495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CA3880-1C18-4AFB-9A80-149461E20D3D}">
      <dsp:nvSpPr>
        <dsp:cNvPr id="0" name=""/>
        <dsp:cNvSpPr/>
      </dsp:nvSpPr>
      <dsp:spPr>
        <a:xfrm>
          <a:off x="0" y="2185792"/>
          <a:ext cx="8114953" cy="727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tr-TR" sz="1400" b="1" kern="1200" dirty="0" err="1" smtClean="0">
              <a:solidFill>
                <a:schemeClr val="accent2">
                  <a:lumMod val="50000"/>
                </a:schemeClr>
              </a:solidFill>
              <a:latin typeface="Calibri" panose="020F0502020204030204" pitchFamily="34" charset="0"/>
              <a:cs typeface="Calibri" panose="020F0502020204030204" pitchFamily="34" charset="0"/>
            </a:rPr>
            <a:t>Costs</a:t>
          </a:r>
          <a:r>
            <a:rPr lang="en-GB" sz="1400" b="1" kern="1200" dirty="0" smtClean="0">
              <a:solidFill>
                <a:schemeClr val="accent2">
                  <a:lumMod val="50000"/>
                </a:schemeClr>
              </a:solidFill>
              <a:latin typeface="Calibri" panose="020F0502020204030204" pitchFamily="34" charset="0"/>
              <a:cs typeface="Calibri" panose="020F0502020204030204" pitchFamily="34" charset="0"/>
            </a:rPr>
            <a:t> are identifiable and verifiable, in particular being recorded in the accounting records of the Beneficiary(</a:t>
          </a:r>
          <a:r>
            <a:rPr lang="en-GB" sz="1400" b="1" kern="1200" dirty="0" err="1" smtClean="0">
              <a:solidFill>
                <a:schemeClr val="accent2">
                  <a:lumMod val="50000"/>
                </a:schemeClr>
              </a:solidFill>
              <a:latin typeface="Calibri" panose="020F0502020204030204" pitchFamily="34" charset="0"/>
              <a:cs typeface="Calibri" panose="020F0502020204030204" pitchFamily="34" charset="0"/>
            </a:rPr>
            <a:t>ies</a:t>
          </a:r>
          <a:r>
            <a:rPr lang="en-GB" sz="1400" b="1" kern="1200" dirty="0" smtClean="0">
              <a:solidFill>
                <a:schemeClr val="accent2">
                  <a:lumMod val="50000"/>
                </a:schemeClr>
              </a:solidFill>
              <a:latin typeface="Calibri" panose="020F0502020204030204" pitchFamily="34" charset="0"/>
              <a:cs typeface="Calibri" panose="020F0502020204030204" pitchFamily="34" charset="0"/>
            </a:rPr>
            <a:t>) and determined according to the applicable accounting standards of the country where the Beneficiary(</a:t>
          </a:r>
          <a:r>
            <a:rPr lang="en-GB" sz="1400" b="1" kern="1200" dirty="0" err="1" smtClean="0">
              <a:solidFill>
                <a:schemeClr val="accent2">
                  <a:lumMod val="50000"/>
                </a:schemeClr>
              </a:solidFill>
              <a:latin typeface="Calibri" panose="020F0502020204030204" pitchFamily="34" charset="0"/>
              <a:cs typeface="Calibri" panose="020F0502020204030204" pitchFamily="34" charset="0"/>
            </a:rPr>
            <a:t>ies</a:t>
          </a:r>
          <a:r>
            <a:rPr lang="en-GB" sz="1400" b="1" kern="1200" dirty="0" smtClean="0">
              <a:solidFill>
                <a:schemeClr val="accent2">
                  <a:lumMod val="50000"/>
                </a:schemeClr>
              </a:solidFill>
              <a:latin typeface="Calibri" panose="020F0502020204030204" pitchFamily="34" charset="0"/>
              <a:cs typeface="Calibri" panose="020F0502020204030204" pitchFamily="34" charset="0"/>
            </a:rPr>
            <a:t>) is established and according to the usual cost accounting practices of the Beneficiary(</a:t>
          </a:r>
          <a:r>
            <a:rPr lang="en-GB" sz="1400" b="1" kern="1200" dirty="0" err="1" smtClean="0">
              <a:solidFill>
                <a:schemeClr val="accent2">
                  <a:lumMod val="50000"/>
                </a:schemeClr>
              </a:solidFill>
              <a:latin typeface="Calibri" panose="020F0502020204030204" pitchFamily="34" charset="0"/>
              <a:cs typeface="Calibri" panose="020F0502020204030204" pitchFamily="34" charset="0"/>
            </a:rPr>
            <a:t>ies</a:t>
          </a:r>
          <a:r>
            <a:rPr lang="en-GB" sz="1400" b="1" kern="1200" dirty="0" smtClean="0">
              <a:solidFill>
                <a:schemeClr val="accent2">
                  <a:lumMod val="50000"/>
                </a:schemeClr>
              </a:solidFill>
              <a:latin typeface="Calibri" panose="020F0502020204030204" pitchFamily="34" charset="0"/>
              <a:cs typeface="Calibri" panose="020F0502020204030204" pitchFamily="34" charset="0"/>
            </a:rPr>
            <a:t>);</a:t>
          </a:r>
          <a:endParaRPr lang="en-GB" sz="1400" b="1" kern="1200" dirty="0">
            <a:solidFill>
              <a:schemeClr val="accent2">
                <a:lumMod val="50000"/>
              </a:schemeClr>
            </a:solidFill>
            <a:latin typeface="Calibri" panose="020F0502020204030204" pitchFamily="34" charset="0"/>
            <a:cs typeface="Calibri" panose="020F0502020204030204" pitchFamily="34" charset="0"/>
          </a:endParaRPr>
        </a:p>
      </dsp:txBody>
      <dsp:txXfrm>
        <a:off x="0" y="2185792"/>
        <a:ext cx="8114953" cy="727885"/>
      </dsp:txXfrm>
    </dsp:sp>
    <dsp:sp modelId="{C6A2F74A-455A-4381-A0CA-7D3F281DFED8}">
      <dsp:nvSpPr>
        <dsp:cNvPr id="0" name=""/>
        <dsp:cNvSpPr/>
      </dsp:nvSpPr>
      <dsp:spPr>
        <a:xfrm>
          <a:off x="0" y="2913677"/>
          <a:ext cx="811495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850E44-EE1B-40CE-9863-87AD0C9A8BFF}">
      <dsp:nvSpPr>
        <dsp:cNvPr id="0" name=""/>
        <dsp:cNvSpPr/>
      </dsp:nvSpPr>
      <dsp:spPr>
        <a:xfrm>
          <a:off x="0" y="2913677"/>
          <a:ext cx="8114953" cy="727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tr-TR" sz="1400" b="1" kern="1200" dirty="0" err="1" smtClean="0">
              <a:solidFill>
                <a:schemeClr val="accent2">
                  <a:lumMod val="50000"/>
                </a:schemeClr>
              </a:solidFill>
              <a:latin typeface="Calibri" panose="020F0502020204030204" pitchFamily="34" charset="0"/>
              <a:cs typeface="Calibri" panose="020F0502020204030204" pitchFamily="34" charset="0"/>
            </a:rPr>
            <a:t>Costs</a:t>
          </a:r>
          <a:r>
            <a:rPr lang="en-GB" sz="1400" b="1" kern="1200" dirty="0" smtClean="0">
              <a:solidFill>
                <a:schemeClr val="accent2">
                  <a:lumMod val="50000"/>
                </a:schemeClr>
              </a:solidFill>
              <a:latin typeface="Calibri" panose="020F0502020204030204" pitchFamily="34" charset="0"/>
              <a:cs typeface="Calibri" panose="020F0502020204030204" pitchFamily="34" charset="0"/>
            </a:rPr>
            <a:t> comply with the requirements of applicable tax and social legislation</a:t>
          </a:r>
          <a:endParaRPr lang="en-GB" sz="1400" b="1" kern="1200" dirty="0">
            <a:solidFill>
              <a:schemeClr val="accent2">
                <a:lumMod val="50000"/>
              </a:schemeClr>
            </a:solidFill>
            <a:latin typeface="Calibri" panose="020F0502020204030204" pitchFamily="34" charset="0"/>
            <a:cs typeface="Calibri" panose="020F0502020204030204" pitchFamily="34" charset="0"/>
          </a:endParaRPr>
        </a:p>
      </dsp:txBody>
      <dsp:txXfrm>
        <a:off x="0" y="2913677"/>
        <a:ext cx="8114953" cy="727885"/>
      </dsp:txXfrm>
    </dsp:sp>
    <dsp:sp modelId="{7F1DD416-255F-4BBA-B897-7FB7819A9E45}">
      <dsp:nvSpPr>
        <dsp:cNvPr id="0" name=""/>
        <dsp:cNvSpPr/>
      </dsp:nvSpPr>
      <dsp:spPr>
        <a:xfrm>
          <a:off x="0" y="3641563"/>
          <a:ext cx="811495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625086-B24A-4F39-B872-4107FF485738}">
      <dsp:nvSpPr>
        <dsp:cNvPr id="0" name=""/>
        <dsp:cNvSpPr/>
      </dsp:nvSpPr>
      <dsp:spPr>
        <a:xfrm>
          <a:off x="0" y="3641563"/>
          <a:ext cx="8114953" cy="727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tr-TR" sz="1400" b="1" kern="1200" dirty="0" err="1" smtClean="0">
              <a:solidFill>
                <a:schemeClr val="accent2">
                  <a:lumMod val="50000"/>
                </a:schemeClr>
              </a:solidFill>
              <a:latin typeface="Calibri" panose="020F0502020204030204" pitchFamily="34" charset="0"/>
              <a:cs typeface="Calibri" panose="020F0502020204030204" pitchFamily="34" charset="0"/>
            </a:rPr>
            <a:t>Costs</a:t>
          </a:r>
          <a:r>
            <a:rPr lang="en-GB" sz="1400" b="1" kern="1200" dirty="0" smtClean="0">
              <a:solidFill>
                <a:schemeClr val="accent2">
                  <a:lumMod val="50000"/>
                </a:schemeClr>
              </a:solidFill>
              <a:latin typeface="Calibri" panose="020F0502020204030204" pitchFamily="34" charset="0"/>
              <a:cs typeface="Calibri" panose="020F0502020204030204" pitchFamily="34" charset="0"/>
            </a:rPr>
            <a:t> are reasonable, justified and comply with the requirements of sound financial management, in particular regarding economy and efficiency</a:t>
          </a:r>
          <a:endParaRPr lang="en-GB" sz="1400" b="1" kern="1200" dirty="0">
            <a:solidFill>
              <a:schemeClr val="accent2">
                <a:lumMod val="50000"/>
              </a:schemeClr>
            </a:solidFill>
            <a:latin typeface="Calibri" panose="020F0502020204030204" pitchFamily="34" charset="0"/>
            <a:cs typeface="Calibri" panose="020F0502020204030204" pitchFamily="34" charset="0"/>
          </a:endParaRPr>
        </a:p>
      </dsp:txBody>
      <dsp:txXfrm>
        <a:off x="0" y="3641563"/>
        <a:ext cx="8114953" cy="7278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4D0F52-3F1F-4C14-9788-D7C20A0F8353}">
      <dsp:nvSpPr>
        <dsp:cNvPr id="0" name=""/>
        <dsp:cNvSpPr/>
      </dsp:nvSpPr>
      <dsp:spPr>
        <a:xfrm>
          <a:off x="0" y="617734"/>
          <a:ext cx="8703794" cy="4317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tr-TR" sz="1800" u="sng" kern="1200" dirty="0" err="1" smtClean="0">
              <a:solidFill>
                <a:schemeClr val="bg2">
                  <a:lumMod val="10000"/>
                </a:schemeClr>
              </a:solidFill>
              <a:latin typeface="Calibri" panose="020F0502020204030204" pitchFamily="34" charset="0"/>
              <a:cs typeface="Calibri" panose="020F0502020204030204" pitchFamily="34" charset="0"/>
            </a:rPr>
            <a:t>Absence</a:t>
          </a:r>
          <a:r>
            <a:rPr lang="tr-TR" sz="1800" u="sng" kern="1200" dirty="0" smtClean="0">
              <a:solidFill>
                <a:schemeClr val="bg2">
                  <a:lumMod val="10000"/>
                </a:schemeClr>
              </a:solidFill>
              <a:latin typeface="Calibri" panose="020F0502020204030204" pitchFamily="34" charset="0"/>
              <a:cs typeface="Calibri" panose="020F0502020204030204" pitchFamily="34" charset="0"/>
            </a:rPr>
            <a:t> of </a:t>
          </a:r>
          <a:r>
            <a:rPr lang="tr-TR" sz="1800" u="sng" kern="1200" dirty="0" err="1" smtClean="0">
              <a:solidFill>
                <a:schemeClr val="bg2">
                  <a:lumMod val="10000"/>
                </a:schemeClr>
              </a:solidFill>
              <a:latin typeface="Calibri" panose="020F0502020204030204" pitchFamily="34" charset="0"/>
              <a:cs typeface="Calibri" panose="020F0502020204030204" pitchFamily="34" charset="0"/>
            </a:rPr>
            <a:t>conflict</a:t>
          </a:r>
          <a:r>
            <a:rPr lang="tr-TR" sz="1800" u="sng" kern="1200" dirty="0" smtClean="0">
              <a:solidFill>
                <a:schemeClr val="bg2">
                  <a:lumMod val="10000"/>
                </a:schemeClr>
              </a:solidFill>
              <a:latin typeface="Calibri" panose="020F0502020204030204" pitchFamily="34" charset="0"/>
              <a:cs typeface="Calibri" panose="020F0502020204030204" pitchFamily="34" charset="0"/>
            </a:rPr>
            <a:t> of </a:t>
          </a:r>
          <a:r>
            <a:rPr lang="tr-TR" sz="1800" u="sng" kern="1200" dirty="0" err="1" smtClean="0">
              <a:solidFill>
                <a:schemeClr val="bg2">
                  <a:lumMod val="10000"/>
                </a:schemeClr>
              </a:solidFill>
              <a:latin typeface="Calibri" panose="020F0502020204030204" pitchFamily="34" charset="0"/>
              <a:cs typeface="Calibri" panose="020F0502020204030204" pitchFamily="34" charset="0"/>
            </a:rPr>
            <a:t>interest</a:t>
          </a:r>
          <a:endParaRPr lang="en-GB" sz="1800" u="sng" kern="1200" dirty="0">
            <a:solidFill>
              <a:schemeClr val="bg2">
                <a:lumMod val="10000"/>
              </a:schemeClr>
            </a:solidFill>
            <a:latin typeface="Calibri" panose="020F0502020204030204" pitchFamily="34" charset="0"/>
            <a:cs typeface="Calibri" panose="020F0502020204030204" pitchFamily="34" charset="0"/>
          </a:endParaRPr>
        </a:p>
      </dsp:txBody>
      <dsp:txXfrm>
        <a:off x="21075" y="638809"/>
        <a:ext cx="8661644" cy="389580"/>
      </dsp:txXfrm>
    </dsp:sp>
    <dsp:sp modelId="{6E3BC5FA-276A-4E33-B435-DE67784B50C1}">
      <dsp:nvSpPr>
        <dsp:cNvPr id="0" name=""/>
        <dsp:cNvSpPr/>
      </dsp:nvSpPr>
      <dsp:spPr>
        <a:xfrm>
          <a:off x="0" y="1101304"/>
          <a:ext cx="8703794" cy="4317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tr-TR" sz="1800" b="0" i="0" u="sng" kern="1200" dirty="0" err="1" smtClean="0">
              <a:solidFill>
                <a:schemeClr val="bg2">
                  <a:lumMod val="10000"/>
                </a:schemeClr>
              </a:solidFill>
              <a:latin typeface="Calibri" panose="020F0502020204030204" pitchFamily="34" charset="0"/>
              <a:cs typeface="Calibri" panose="020F0502020204030204" pitchFamily="34" charset="0"/>
            </a:rPr>
            <a:t>Respect</a:t>
          </a:r>
          <a:r>
            <a:rPr lang="tr-TR" sz="1800" b="0" i="0" u="sng" kern="1200" dirty="0" smtClean="0">
              <a:solidFill>
                <a:schemeClr val="bg2">
                  <a:lumMod val="10000"/>
                </a:schemeClr>
              </a:solidFill>
              <a:latin typeface="Calibri" panose="020F0502020204030204" pitchFamily="34" charset="0"/>
              <a:cs typeface="Calibri" panose="020F0502020204030204" pitchFamily="34" charset="0"/>
            </a:rPr>
            <a:t> </a:t>
          </a:r>
          <a:r>
            <a:rPr lang="tr-TR" sz="1800" b="0" i="0" u="sng" kern="1200" dirty="0" err="1" smtClean="0">
              <a:solidFill>
                <a:schemeClr val="bg2">
                  <a:lumMod val="10000"/>
                </a:schemeClr>
              </a:solidFill>
              <a:latin typeface="Calibri" panose="020F0502020204030204" pitchFamily="34" charset="0"/>
              <a:cs typeface="Calibri" panose="020F0502020204030204" pitchFamily="34" charset="0"/>
            </a:rPr>
            <a:t>for</a:t>
          </a:r>
          <a:r>
            <a:rPr lang="tr-TR" sz="1800" b="0" i="0" u="sng" kern="1200" dirty="0" smtClean="0">
              <a:solidFill>
                <a:schemeClr val="bg2">
                  <a:lumMod val="10000"/>
                </a:schemeClr>
              </a:solidFill>
              <a:latin typeface="Calibri" panose="020F0502020204030204" pitchFamily="34" charset="0"/>
              <a:cs typeface="Calibri" panose="020F0502020204030204" pitchFamily="34" charset="0"/>
            </a:rPr>
            <a:t> </a:t>
          </a:r>
          <a:r>
            <a:rPr lang="tr-TR" sz="1800" b="0" i="0" u="sng" kern="1200" dirty="0" err="1" smtClean="0">
              <a:solidFill>
                <a:schemeClr val="bg2">
                  <a:lumMod val="10000"/>
                </a:schemeClr>
              </a:solidFill>
              <a:latin typeface="Calibri" panose="020F0502020204030204" pitchFamily="34" charset="0"/>
              <a:cs typeface="Calibri" panose="020F0502020204030204" pitchFamily="34" charset="0"/>
            </a:rPr>
            <a:t>human</a:t>
          </a:r>
          <a:r>
            <a:rPr lang="tr-TR" sz="1800" b="0" i="0" u="sng" kern="1200" dirty="0" smtClean="0">
              <a:solidFill>
                <a:schemeClr val="bg2">
                  <a:lumMod val="10000"/>
                </a:schemeClr>
              </a:solidFill>
              <a:latin typeface="Calibri" panose="020F0502020204030204" pitchFamily="34" charset="0"/>
              <a:cs typeface="Calibri" panose="020F0502020204030204" pitchFamily="34" charset="0"/>
            </a:rPr>
            <a:t> </a:t>
          </a:r>
          <a:r>
            <a:rPr lang="tr-TR" sz="1800" b="0" i="0" u="sng" kern="1200" dirty="0" err="1" smtClean="0">
              <a:solidFill>
                <a:schemeClr val="bg2">
                  <a:lumMod val="10000"/>
                </a:schemeClr>
              </a:solidFill>
              <a:latin typeface="Calibri" panose="020F0502020204030204" pitchFamily="34" charset="0"/>
              <a:cs typeface="Calibri" panose="020F0502020204030204" pitchFamily="34" charset="0"/>
            </a:rPr>
            <a:t>rights</a:t>
          </a:r>
          <a:r>
            <a:rPr lang="tr-TR" sz="1800" b="0" i="0" u="sng" kern="1200" dirty="0" smtClean="0">
              <a:solidFill>
                <a:schemeClr val="bg2">
                  <a:lumMod val="10000"/>
                </a:schemeClr>
              </a:solidFill>
              <a:latin typeface="Calibri" panose="020F0502020204030204" pitchFamily="34" charset="0"/>
              <a:cs typeface="Calibri" panose="020F0502020204030204" pitchFamily="34" charset="0"/>
            </a:rPr>
            <a:t> as </a:t>
          </a:r>
          <a:r>
            <a:rPr lang="tr-TR" sz="1800" b="0" i="0" u="sng" kern="1200" dirty="0" err="1" smtClean="0">
              <a:solidFill>
                <a:schemeClr val="bg2">
                  <a:lumMod val="10000"/>
                </a:schemeClr>
              </a:solidFill>
              <a:latin typeface="Calibri" panose="020F0502020204030204" pitchFamily="34" charset="0"/>
              <a:cs typeface="Calibri" panose="020F0502020204030204" pitchFamily="34" charset="0"/>
            </a:rPr>
            <a:t>well</a:t>
          </a:r>
          <a:r>
            <a:rPr lang="tr-TR" sz="1800" b="0" i="0" u="sng" kern="1200" dirty="0" smtClean="0">
              <a:solidFill>
                <a:schemeClr val="bg2">
                  <a:lumMod val="10000"/>
                </a:schemeClr>
              </a:solidFill>
              <a:latin typeface="Calibri" panose="020F0502020204030204" pitchFamily="34" charset="0"/>
              <a:cs typeface="Calibri" panose="020F0502020204030204" pitchFamily="34" charset="0"/>
            </a:rPr>
            <a:t> as </a:t>
          </a:r>
          <a:r>
            <a:rPr lang="tr-TR" sz="1800" b="0" i="0" u="sng" kern="1200" dirty="0" err="1" smtClean="0">
              <a:solidFill>
                <a:schemeClr val="bg2">
                  <a:lumMod val="10000"/>
                </a:schemeClr>
              </a:solidFill>
              <a:latin typeface="Calibri" panose="020F0502020204030204" pitchFamily="34" charset="0"/>
              <a:cs typeface="Calibri" panose="020F0502020204030204" pitchFamily="34" charset="0"/>
            </a:rPr>
            <a:t>environmental</a:t>
          </a:r>
          <a:r>
            <a:rPr lang="tr-TR" sz="1800" b="0" i="0" u="sng" kern="1200" dirty="0" smtClean="0">
              <a:solidFill>
                <a:schemeClr val="bg2">
                  <a:lumMod val="10000"/>
                </a:schemeClr>
              </a:solidFill>
              <a:latin typeface="Calibri" panose="020F0502020204030204" pitchFamily="34" charset="0"/>
              <a:cs typeface="Calibri" panose="020F0502020204030204" pitchFamily="34" charset="0"/>
            </a:rPr>
            <a:t> </a:t>
          </a:r>
          <a:r>
            <a:rPr lang="tr-TR" sz="1800" b="0" i="0" u="sng" kern="1200" dirty="0" err="1" smtClean="0">
              <a:solidFill>
                <a:schemeClr val="bg2">
                  <a:lumMod val="10000"/>
                </a:schemeClr>
              </a:solidFill>
              <a:latin typeface="Calibri" panose="020F0502020204030204" pitchFamily="34" charset="0"/>
              <a:cs typeface="Calibri" panose="020F0502020204030204" pitchFamily="34" charset="0"/>
            </a:rPr>
            <a:t>legislation</a:t>
          </a:r>
          <a:r>
            <a:rPr lang="tr-TR" sz="1800" b="0" i="0" u="sng" kern="1200" dirty="0" smtClean="0">
              <a:solidFill>
                <a:schemeClr val="bg2">
                  <a:lumMod val="10000"/>
                </a:schemeClr>
              </a:solidFill>
              <a:latin typeface="Calibri" panose="020F0502020204030204" pitchFamily="34" charset="0"/>
              <a:cs typeface="Calibri" panose="020F0502020204030204" pitchFamily="34" charset="0"/>
            </a:rPr>
            <a:t> </a:t>
          </a:r>
          <a:r>
            <a:rPr lang="tr-TR" sz="1800" b="0" i="0" u="sng" kern="1200" dirty="0" err="1" smtClean="0">
              <a:solidFill>
                <a:schemeClr val="bg2">
                  <a:lumMod val="10000"/>
                </a:schemeClr>
              </a:solidFill>
              <a:latin typeface="Calibri" panose="020F0502020204030204" pitchFamily="34" charset="0"/>
              <a:cs typeface="Calibri" panose="020F0502020204030204" pitchFamily="34" charset="0"/>
            </a:rPr>
            <a:t>and</a:t>
          </a:r>
          <a:r>
            <a:rPr lang="tr-TR" sz="1800" b="0" i="0" u="sng" kern="1200" dirty="0" smtClean="0">
              <a:solidFill>
                <a:schemeClr val="bg2">
                  <a:lumMod val="10000"/>
                </a:schemeClr>
              </a:solidFill>
              <a:latin typeface="Calibri" panose="020F0502020204030204" pitchFamily="34" charset="0"/>
              <a:cs typeface="Calibri" panose="020F0502020204030204" pitchFamily="34" charset="0"/>
            </a:rPr>
            <a:t> </a:t>
          </a:r>
          <a:r>
            <a:rPr lang="tr-TR" sz="1800" b="0" i="0" u="sng" kern="1200" dirty="0" err="1" smtClean="0">
              <a:solidFill>
                <a:schemeClr val="bg2">
                  <a:lumMod val="10000"/>
                </a:schemeClr>
              </a:solidFill>
              <a:latin typeface="Calibri" panose="020F0502020204030204" pitchFamily="34" charset="0"/>
              <a:cs typeface="Calibri" panose="020F0502020204030204" pitchFamily="34" charset="0"/>
            </a:rPr>
            <a:t>core</a:t>
          </a:r>
          <a:r>
            <a:rPr lang="tr-TR" sz="1800" b="0" i="0" u="sng" kern="1200" dirty="0" smtClean="0">
              <a:solidFill>
                <a:schemeClr val="bg2">
                  <a:lumMod val="10000"/>
                </a:schemeClr>
              </a:solidFill>
              <a:latin typeface="Calibri" panose="020F0502020204030204" pitchFamily="34" charset="0"/>
              <a:cs typeface="Calibri" panose="020F0502020204030204" pitchFamily="34" charset="0"/>
            </a:rPr>
            <a:t> </a:t>
          </a:r>
          <a:r>
            <a:rPr lang="tr-TR" sz="1800" b="0" i="0" u="sng" kern="1200" dirty="0" err="1" smtClean="0">
              <a:solidFill>
                <a:schemeClr val="bg2">
                  <a:lumMod val="10000"/>
                </a:schemeClr>
              </a:solidFill>
              <a:latin typeface="Calibri" panose="020F0502020204030204" pitchFamily="34" charset="0"/>
              <a:cs typeface="Calibri" panose="020F0502020204030204" pitchFamily="34" charset="0"/>
            </a:rPr>
            <a:t>labour</a:t>
          </a:r>
          <a:r>
            <a:rPr lang="tr-TR" sz="1800" b="0" i="0" u="sng" kern="1200" dirty="0" smtClean="0">
              <a:solidFill>
                <a:schemeClr val="bg2">
                  <a:lumMod val="10000"/>
                </a:schemeClr>
              </a:solidFill>
              <a:latin typeface="Calibri" panose="020F0502020204030204" pitchFamily="34" charset="0"/>
              <a:cs typeface="Calibri" panose="020F0502020204030204" pitchFamily="34" charset="0"/>
            </a:rPr>
            <a:t> </a:t>
          </a:r>
          <a:r>
            <a:rPr lang="tr-TR" sz="1800" b="0" i="0" u="sng" kern="1200" dirty="0" err="1" smtClean="0">
              <a:solidFill>
                <a:schemeClr val="bg2">
                  <a:lumMod val="10000"/>
                </a:schemeClr>
              </a:solidFill>
              <a:latin typeface="Calibri" panose="020F0502020204030204" pitchFamily="34" charset="0"/>
              <a:cs typeface="Calibri" panose="020F0502020204030204" pitchFamily="34" charset="0"/>
            </a:rPr>
            <a:t>standards</a:t>
          </a:r>
          <a:endParaRPr lang="en-GB" sz="1800" kern="1200" dirty="0">
            <a:solidFill>
              <a:schemeClr val="bg2">
                <a:lumMod val="10000"/>
              </a:schemeClr>
            </a:solidFill>
            <a:latin typeface="Calibri" panose="020F0502020204030204" pitchFamily="34" charset="0"/>
            <a:cs typeface="Calibri" panose="020F0502020204030204" pitchFamily="34" charset="0"/>
          </a:endParaRPr>
        </a:p>
      </dsp:txBody>
      <dsp:txXfrm>
        <a:off x="21075" y="1122379"/>
        <a:ext cx="8661644" cy="389580"/>
      </dsp:txXfrm>
    </dsp:sp>
    <dsp:sp modelId="{3328C929-E4E0-47CC-86CF-B5C616B12E46}">
      <dsp:nvSpPr>
        <dsp:cNvPr id="0" name=""/>
        <dsp:cNvSpPr/>
      </dsp:nvSpPr>
      <dsp:spPr>
        <a:xfrm>
          <a:off x="0" y="1591517"/>
          <a:ext cx="8703794" cy="4317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tr-TR" sz="1800" u="sng" kern="1200" dirty="0" smtClean="0">
              <a:solidFill>
                <a:schemeClr val="bg2">
                  <a:lumMod val="10000"/>
                </a:schemeClr>
              </a:solidFill>
              <a:latin typeface="Calibri" panose="020F0502020204030204" pitchFamily="34" charset="0"/>
              <a:cs typeface="Calibri" panose="020F0502020204030204" pitchFamily="34" charset="0"/>
            </a:rPr>
            <a:t>Anti-</a:t>
          </a:r>
          <a:r>
            <a:rPr lang="tr-TR" sz="1800" u="sng" kern="1200" dirty="0" err="1" smtClean="0">
              <a:solidFill>
                <a:schemeClr val="bg2">
                  <a:lumMod val="10000"/>
                </a:schemeClr>
              </a:solidFill>
              <a:latin typeface="Calibri" panose="020F0502020204030204" pitchFamily="34" charset="0"/>
              <a:cs typeface="Calibri" panose="020F0502020204030204" pitchFamily="34" charset="0"/>
            </a:rPr>
            <a:t>corruption</a:t>
          </a:r>
          <a:r>
            <a:rPr lang="tr-TR" sz="1800" u="sng" kern="1200" dirty="0" smtClean="0">
              <a:solidFill>
                <a:schemeClr val="bg2">
                  <a:lumMod val="10000"/>
                </a:schemeClr>
              </a:solidFill>
              <a:latin typeface="Calibri" panose="020F0502020204030204" pitchFamily="34" charset="0"/>
              <a:cs typeface="Calibri" panose="020F0502020204030204" pitchFamily="34" charset="0"/>
            </a:rPr>
            <a:t> </a:t>
          </a:r>
          <a:r>
            <a:rPr lang="tr-TR" sz="1800" u="sng" kern="1200" dirty="0" err="1" smtClean="0">
              <a:solidFill>
                <a:schemeClr val="bg2">
                  <a:lumMod val="10000"/>
                </a:schemeClr>
              </a:solidFill>
              <a:latin typeface="Calibri" panose="020F0502020204030204" pitchFamily="34" charset="0"/>
              <a:cs typeface="Calibri" panose="020F0502020204030204" pitchFamily="34" charset="0"/>
            </a:rPr>
            <a:t>and</a:t>
          </a:r>
          <a:r>
            <a:rPr lang="tr-TR" sz="1800" u="sng" kern="1200" dirty="0" smtClean="0">
              <a:solidFill>
                <a:schemeClr val="bg2">
                  <a:lumMod val="10000"/>
                </a:schemeClr>
              </a:solidFill>
              <a:latin typeface="Calibri" panose="020F0502020204030204" pitchFamily="34" charset="0"/>
              <a:cs typeface="Calibri" panose="020F0502020204030204" pitchFamily="34" charset="0"/>
            </a:rPr>
            <a:t> anti-</a:t>
          </a:r>
          <a:r>
            <a:rPr lang="tr-TR" sz="1800" u="sng" kern="1200" dirty="0" err="1" smtClean="0">
              <a:solidFill>
                <a:schemeClr val="bg2">
                  <a:lumMod val="10000"/>
                </a:schemeClr>
              </a:solidFill>
              <a:latin typeface="Calibri" panose="020F0502020204030204" pitchFamily="34" charset="0"/>
              <a:cs typeface="Calibri" panose="020F0502020204030204" pitchFamily="34" charset="0"/>
            </a:rPr>
            <a:t>bribery</a:t>
          </a:r>
          <a:r>
            <a:rPr lang="tr-TR" sz="1800" u="sng" kern="1200" dirty="0" smtClean="0">
              <a:solidFill>
                <a:schemeClr val="bg2">
                  <a:lumMod val="10000"/>
                </a:schemeClr>
              </a:solidFill>
              <a:latin typeface="Calibri" panose="020F0502020204030204" pitchFamily="34" charset="0"/>
              <a:cs typeface="Calibri" panose="020F0502020204030204" pitchFamily="34" charset="0"/>
            </a:rPr>
            <a:t> </a:t>
          </a:r>
        </a:p>
      </dsp:txBody>
      <dsp:txXfrm>
        <a:off x="21075" y="1612592"/>
        <a:ext cx="8661644" cy="389580"/>
      </dsp:txXfrm>
    </dsp:sp>
    <dsp:sp modelId="{CCB9A855-7343-4314-A2B2-CA464D2F0062}">
      <dsp:nvSpPr>
        <dsp:cNvPr id="0" name=""/>
        <dsp:cNvSpPr/>
      </dsp:nvSpPr>
      <dsp:spPr>
        <a:xfrm>
          <a:off x="0" y="2068444"/>
          <a:ext cx="8703794" cy="4317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tr-TR" sz="1800" b="0" i="0" u="sng" kern="1200" dirty="0" err="1" smtClean="0">
              <a:solidFill>
                <a:schemeClr val="bg2">
                  <a:lumMod val="10000"/>
                </a:schemeClr>
              </a:solidFill>
              <a:latin typeface="Calibri" panose="020F0502020204030204" pitchFamily="34" charset="0"/>
              <a:cs typeface="Calibri" panose="020F0502020204030204" pitchFamily="34" charset="0"/>
            </a:rPr>
            <a:t>Unusual</a:t>
          </a:r>
          <a:r>
            <a:rPr lang="tr-TR" sz="1800" b="0" i="0" u="sng" kern="1200" dirty="0" smtClean="0">
              <a:solidFill>
                <a:schemeClr val="bg2">
                  <a:lumMod val="10000"/>
                </a:schemeClr>
              </a:solidFill>
              <a:latin typeface="Calibri" panose="020F0502020204030204" pitchFamily="34" charset="0"/>
              <a:cs typeface="Calibri" panose="020F0502020204030204" pitchFamily="34" charset="0"/>
            </a:rPr>
            <a:t> </a:t>
          </a:r>
          <a:r>
            <a:rPr lang="tr-TR" sz="1800" b="0" i="0" u="sng" kern="1200" dirty="0" err="1" smtClean="0">
              <a:solidFill>
                <a:schemeClr val="bg2">
                  <a:lumMod val="10000"/>
                </a:schemeClr>
              </a:solidFill>
              <a:latin typeface="Calibri" panose="020F0502020204030204" pitchFamily="34" charset="0"/>
              <a:cs typeface="Calibri" panose="020F0502020204030204" pitchFamily="34" charset="0"/>
            </a:rPr>
            <a:t>commercial</a:t>
          </a:r>
          <a:r>
            <a:rPr lang="tr-TR" sz="1800" b="0" i="0" u="sng" kern="1200" dirty="0" smtClean="0">
              <a:solidFill>
                <a:schemeClr val="bg2">
                  <a:lumMod val="10000"/>
                </a:schemeClr>
              </a:solidFill>
              <a:latin typeface="Calibri" panose="020F0502020204030204" pitchFamily="34" charset="0"/>
              <a:cs typeface="Calibri" panose="020F0502020204030204" pitchFamily="34" charset="0"/>
            </a:rPr>
            <a:t> </a:t>
          </a:r>
          <a:r>
            <a:rPr lang="tr-TR" sz="1800" b="0" i="0" u="sng" kern="1200" dirty="0" err="1" smtClean="0">
              <a:solidFill>
                <a:schemeClr val="bg2">
                  <a:lumMod val="10000"/>
                </a:schemeClr>
              </a:solidFill>
              <a:latin typeface="Calibri" panose="020F0502020204030204" pitchFamily="34" charset="0"/>
              <a:cs typeface="Calibri" panose="020F0502020204030204" pitchFamily="34" charset="0"/>
            </a:rPr>
            <a:t>expenses</a:t>
          </a:r>
          <a:r>
            <a:rPr lang="tr-TR" sz="1800" b="0" i="0" u="sng" kern="1200" dirty="0" smtClean="0">
              <a:solidFill>
                <a:schemeClr val="bg2">
                  <a:lumMod val="10000"/>
                </a:schemeClr>
              </a:solidFill>
              <a:latin typeface="Calibri" panose="020F0502020204030204" pitchFamily="34" charset="0"/>
              <a:cs typeface="Calibri" panose="020F0502020204030204" pitchFamily="34" charset="0"/>
            </a:rPr>
            <a:t> </a:t>
          </a:r>
          <a:endParaRPr lang="en-GB" sz="1800" kern="1200" dirty="0">
            <a:solidFill>
              <a:schemeClr val="bg2">
                <a:lumMod val="10000"/>
              </a:schemeClr>
            </a:solidFill>
            <a:latin typeface="Calibri" panose="020F0502020204030204" pitchFamily="34" charset="0"/>
            <a:cs typeface="Calibri" panose="020F0502020204030204" pitchFamily="34" charset="0"/>
          </a:endParaRPr>
        </a:p>
      </dsp:txBody>
      <dsp:txXfrm>
        <a:off x="21075" y="2089519"/>
        <a:ext cx="8661644" cy="389580"/>
      </dsp:txXfrm>
    </dsp:sp>
    <dsp:sp modelId="{076D42C3-AC44-40F1-AA34-BE058A3BB9CA}">
      <dsp:nvSpPr>
        <dsp:cNvPr id="0" name=""/>
        <dsp:cNvSpPr/>
      </dsp:nvSpPr>
      <dsp:spPr>
        <a:xfrm>
          <a:off x="0" y="2552014"/>
          <a:ext cx="8703794" cy="4317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tr-TR" sz="1800" b="0" i="0" u="sng" kern="1200" dirty="0" err="1" smtClean="0">
              <a:solidFill>
                <a:schemeClr val="bg2">
                  <a:lumMod val="10000"/>
                </a:schemeClr>
              </a:solidFill>
              <a:latin typeface="Calibri" panose="020F0502020204030204" pitchFamily="34" charset="0"/>
              <a:cs typeface="Calibri" panose="020F0502020204030204" pitchFamily="34" charset="0"/>
            </a:rPr>
            <a:t>Breach</a:t>
          </a:r>
          <a:r>
            <a:rPr lang="tr-TR" sz="1800" b="0" i="0" u="sng" kern="1200" dirty="0" smtClean="0">
              <a:solidFill>
                <a:schemeClr val="bg2">
                  <a:lumMod val="10000"/>
                </a:schemeClr>
              </a:solidFill>
              <a:latin typeface="Calibri" panose="020F0502020204030204" pitchFamily="34" charset="0"/>
              <a:cs typeface="Calibri" panose="020F0502020204030204" pitchFamily="34" charset="0"/>
            </a:rPr>
            <a:t> of </a:t>
          </a:r>
          <a:r>
            <a:rPr lang="tr-TR" sz="1800" b="0" i="0" u="sng" kern="1200" dirty="0" err="1" smtClean="0">
              <a:solidFill>
                <a:schemeClr val="bg2">
                  <a:lumMod val="10000"/>
                </a:schemeClr>
              </a:solidFill>
              <a:latin typeface="Calibri" panose="020F0502020204030204" pitchFamily="34" charset="0"/>
              <a:cs typeface="Calibri" panose="020F0502020204030204" pitchFamily="34" charset="0"/>
            </a:rPr>
            <a:t>obligations</a:t>
          </a:r>
          <a:r>
            <a:rPr lang="tr-TR" sz="1800" b="0" i="0" u="sng" kern="1200" dirty="0" smtClean="0">
              <a:solidFill>
                <a:schemeClr val="bg2">
                  <a:lumMod val="10000"/>
                </a:schemeClr>
              </a:solidFill>
              <a:latin typeface="Calibri" panose="020F0502020204030204" pitchFamily="34" charset="0"/>
              <a:cs typeface="Calibri" panose="020F0502020204030204" pitchFamily="34" charset="0"/>
            </a:rPr>
            <a:t>, </a:t>
          </a:r>
          <a:r>
            <a:rPr lang="tr-TR" sz="1800" b="0" i="0" u="sng" kern="1200" dirty="0" err="1" smtClean="0">
              <a:solidFill>
                <a:schemeClr val="bg2">
                  <a:lumMod val="10000"/>
                </a:schemeClr>
              </a:solidFill>
              <a:latin typeface="Calibri" panose="020F0502020204030204" pitchFamily="34" charset="0"/>
              <a:cs typeface="Calibri" panose="020F0502020204030204" pitchFamily="34" charset="0"/>
            </a:rPr>
            <a:t>irregularities</a:t>
          </a:r>
          <a:r>
            <a:rPr lang="tr-TR" sz="1800" b="0" i="0" u="sng" kern="1200" dirty="0" smtClean="0">
              <a:solidFill>
                <a:schemeClr val="bg2">
                  <a:lumMod val="10000"/>
                </a:schemeClr>
              </a:solidFill>
              <a:latin typeface="Calibri" panose="020F0502020204030204" pitchFamily="34" charset="0"/>
              <a:cs typeface="Calibri" panose="020F0502020204030204" pitchFamily="34" charset="0"/>
            </a:rPr>
            <a:t> </a:t>
          </a:r>
          <a:r>
            <a:rPr lang="tr-TR" sz="1800" b="0" i="0" u="sng" kern="1200" dirty="0" err="1" smtClean="0">
              <a:solidFill>
                <a:schemeClr val="bg2">
                  <a:lumMod val="10000"/>
                </a:schemeClr>
              </a:solidFill>
              <a:latin typeface="Calibri" panose="020F0502020204030204" pitchFamily="34" charset="0"/>
              <a:cs typeface="Calibri" panose="020F0502020204030204" pitchFamily="34" charset="0"/>
            </a:rPr>
            <a:t>or</a:t>
          </a:r>
          <a:r>
            <a:rPr lang="tr-TR" sz="1800" b="0" i="0" u="sng" kern="1200" dirty="0" smtClean="0">
              <a:solidFill>
                <a:schemeClr val="bg2">
                  <a:lumMod val="10000"/>
                </a:schemeClr>
              </a:solidFill>
              <a:latin typeface="Calibri" panose="020F0502020204030204" pitchFamily="34" charset="0"/>
              <a:cs typeface="Calibri" panose="020F0502020204030204" pitchFamily="34" charset="0"/>
            </a:rPr>
            <a:t> </a:t>
          </a:r>
          <a:r>
            <a:rPr lang="tr-TR" sz="1800" b="0" i="0" u="sng" kern="1200" dirty="0" err="1" smtClean="0">
              <a:solidFill>
                <a:schemeClr val="bg2">
                  <a:lumMod val="10000"/>
                </a:schemeClr>
              </a:solidFill>
              <a:latin typeface="Calibri" panose="020F0502020204030204" pitchFamily="34" charset="0"/>
              <a:cs typeface="Calibri" panose="020F0502020204030204" pitchFamily="34" charset="0"/>
            </a:rPr>
            <a:t>fraud</a:t>
          </a:r>
          <a:r>
            <a:rPr lang="tr-TR" sz="1800" b="0" i="0" u="sng" kern="1200" dirty="0" smtClean="0">
              <a:solidFill>
                <a:schemeClr val="bg2">
                  <a:lumMod val="10000"/>
                </a:schemeClr>
              </a:solidFill>
              <a:latin typeface="Calibri" panose="020F0502020204030204" pitchFamily="34" charset="0"/>
              <a:cs typeface="Calibri" panose="020F0502020204030204" pitchFamily="34" charset="0"/>
            </a:rPr>
            <a:t> </a:t>
          </a:r>
          <a:endParaRPr lang="en-GB" sz="1800" kern="1200" dirty="0">
            <a:solidFill>
              <a:schemeClr val="bg2">
                <a:lumMod val="10000"/>
              </a:schemeClr>
            </a:solidFill>
            <a:latin typeface="Calibri" panose="020F0502020204030204" pitchFamily="34" charset="0"/>
            <a:cs typeface="Calibri" panose="020F0502020204030204" pitchFamily="34" charset="0"/>
          </a:endParaRPr>
        </a:p>
      </dsp:txBody>
      <dsp:txXfrm>
        <a:off x="21075" y="2573089"/>
        <a:ext cx="8661644" cy="38958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22C2F951-6C1B-4083-AEAB-1C29E43B9611}" type="datetimeFigureOut">
              <a:rPr lang="en-GB" smtClean="0"/>
              <a:t>13/07/2021</a:t>
            </a:fld>
            <a:endParaRPr lang="en-GB"/>
          </a:p>
        </p:txBody>
      </p:sp>
      <p:sp>
        <p:nvSpPr>
          <p:cNvPr id="4" name="Footer Placeholder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450" y="9440863"/>
            <a:ext cx="2949575" cy="498475"/>
          </a:xfrm>
          <a:prstGeom prst="rect">
            <a:avLst/>
          </a:prstGeom>
        </p:spPr>
        <p:txBody>
          <a:bodyPr vert="horz" lIns="91440" tIns="45720" rIns="91440" bIns="45720" rtlCol="0" anchor="b"/>
          <a:lstStyle>
            <a:lvl1pPr algn="r">
              <a:defRPr sz="1200"/>
            </a:lvl1pPr>
          </a:lstStyle>
          <a:p>
            <a:fld id="{899C75E7-1ADC-49F3-BAC2-328D60E36EDB}" type="slidenum">
              <a:rPr lang="en-GB" smtClean="0"/>
              <a:t>‹#›</a:t>
            </a:fld>
            <a:endParaRPr lang="en-GB"/>
          </a:p>
        </p:txBody>
      </p:sp>
    </p:spTree>
    <p:extLst>
      <p:ext uri="{BB962C8B-B14F-4D97-AF65-F5344CB8AC3E}">
        <p14:creationId xmlns:p14="http://schemas.microsoft.com/office/powerpoint/2010/main" val="3200371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587375" y="552450"/>
            <a:ext cx="5630863" cy="42243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 name="Google Shape;4;n"/>
          <p:cNvSpPr txBox="1">
            <a:spLocks noGrp="1"/>
          </p:cNvSpPr>
          <p:nvPr>
            <p:ph type="body" idx="1"/>
          </p:nvPr>
        </p:nvSpPr>
        <p:spPr>
          <a:xfrm>
            <a:off x="718388" y="4982385"/>
            <a:ext cx="5454662" cy="4473814"/>
          </a:xfrm>
          <a:prstGeom prst="rect">
            <a:avLst/>
          </a:prstGeom>
          <a:noFill/>
          <a:ln>
            <a:noFill/>
          </a:ln>
        </p:spPr>
        <p:txBody>
          <a:bodyPr spcFirstLastPara="1" wrap="square" lIns="95675" tIns="47825" rIns="95675" bIns="47825" anchor="t" anchorCtr="0">
            <a:noAutofit/>
          </a:bodyPr>
          <a:lstStyle>
            <a:lvl1pPr marL="457200" marR="0" lvl="0" indent="-304800" algn="l" rtl="0">
              <a:spcBef>
                <a:spcPts val="36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spcBef>
                <a:spcPts val="36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spcBef>
                <a:spcPts val="36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spcBef>
                <a:spcPts val="36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spcBef>
                <a:spcPts val="36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5" name="Google Shape;5;n"/>
          <p:cNvSpPr/>
          <p:nvPr/>
        </p:nvSpPr>
        <p:spPr>
          <a:xfrm>
            <a:off x="3367842" y="9583341"/>
            <a:ext cx="2948251" cy="301964"/>
          </a:xfrm>
          <a:prstGeom prst="rect">
            <a:avLst/>
          </a:prstGeom>
          <a:noFill/>
          <a:ln>
            <a:noFill/>
          </a:ln>
        </p:spPr>
        <p:txBody>
          <a:bodyPr spcFirstLastPara="1" wrap="square" lIns="95675" tIns="47825" rIns="95675" bIns="47825" anchor="ctr" anchorCtr="0">
            <a:noAutofit/>
          </a:bodyPr>
          <a:lstStyle/>
          <a:p>
            <a:pPr marL="0" marR="0" lvl="0" indent="0" algn="r" rtl="0">
              <a:spcBef>
                <a:spcPts val="0"/>
              </a:spcBef>
              <a:spcAft>
                <a:spcPts val="0"/>
              </a:spcAft>
              <a:buNone/>
            </a:pPr>
            <a:fld id="{00000000-1234-1234-1234-123412341234}" type="slidenum">
              <a:rPr lang="tr-TR" sz="1100" b="1" i="0" u="none" strike="noStrike" cap="none">
                <a:solidFill>
                  <a:schemeClr val="dk1"/>
                </a:solidFill>
                <a:latin typeface="Arial"/>
                <a:ea typeface="Arial"/>
                <a:cs typeface="Arial"/>
                <a:sym typeface="Arial"/>
              </a:rPr>
              <a:t>‹#›</a:t>
            </a:fld>
            <a:endParaRPr sz="1100" b="1"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9656869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9.gif"/><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Master" Target="../slideMasters/slideMaster2.xml"/><Relationship Id="rId7" Type="http://schemas.openxmlformats.org/officeDocument/2006/relationships/image" Target="../media/image11.png"/><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10.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_Image_Cover">
  <p:cSld name="Title_Image_Cover">
    <p:spTree>
      <p:nvGrpSpPr>
        <p:cNvPr id="1" name="Shape 27"/>
        <p:cNvGrpSpPr/>
        <p:nvPr/>
      </p:nvGrpSpPr>
      <p:grpSpPr>
        <a:xfrm>
          <a:off x="0" y="0"/>
          <a:ext cx="0" cy="0"/>
          <a:chOff x="0" y="0"/>
          <a:chExt cx="0" cy="0"/>
        </a:xfrm>
      </p:grpSpPr>
      <p:pic>
        <p:nvPicPr>
          <p:cNvPr id="28" name="Google Shape;28;p3"/>
          <p:cNvPicPr preferRelativeResize="0"/>
          <p:nvPr/>
        </p:nvPicPr>
        <p:blipFill rotWithShape="1">
          <a:blip r:embed="rId2">
            <a:alphaModFix/>
          </a:blip>
          <a:srcRect/>
          <a:stretch/>
        </p:blipFill>
        <p:spPr>
          <a:xfrm>
            <a:off x="0" y="0"/>
            <a:ext cx="158750" cy="158750"/>
          </a:xfrm>
          <a:prstGeom prst="rect">
            <a:avLst/>
          </a:prstGeom>
          <a:noFill/>
          <a:ln>
            <a:noFill/>
          </a:ln>
        </p:spPr>
      </p:pic>
      <p:sp>
        <p:nvSpPr>
          <p:cNvPr id="29" name="Google Shape;29;p3"/>
          <p:cNvSpPr txBox="1">
            <a:spLocks noGrp="1"/>
          </p:cNvSpPr>
          <p:nvPr>
            <p:ph type="ctrTitle"/>
          </p:nvPr>
        </p:nvSpPr>
        <p:spPr>
          <a:xfrm>
            <a:off x="1151620" y="4031205"/>
            <a:ext cx="7327280" cy="111918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700" b="1" i="0">
                <a:solidFill>
                  <a:srgbClr val="53504F"/>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subTitle" idx="1"/>
          </p:nvPr>
        </p:nvSpPr>
        <p:spPr>
          <a:xfrm>
            <a:off x="1151620" y="5299036"/>
            <a:ext cx="7327280" cy="830264"/>
          </a:xfrm>
          <a:prstGeom prst="rect">
            <a:avLst/>
          </a:prstGeom>
          <a:noFill/>
          <a:ln>
            <a:noFill/>
          </a:ln>
        </p:spPr>
        <p:txBody>
          <a:bodyPr spcFirstLastPara="1" wrap="square" lIns="91425" tIns="45700" rIns="91425" bIns="45700" anchor="t" anchorCtr="0">
            <a:noAutofit/>
          </a:bodyPr>
          <a:lstStyle>
            <a:lvl1pPr lvl="0" algn="l">
              <a:spcBef>
                <a:spcPts val="280"/>
              </a:spcBef>
              <a:spcAft>
                <a:spcPts val="0"/>
              </a:spcAft>
              <a:buClr>
                <a:srgbClr val="53504F"/>
              </a:buClr>
              <a:buSzPts val="980"/>
              <a:buFont typeface="Calibri"/>
              <a:buNone/>
              <a:defRPr sz="1400" b="0" i="0">
                <a:solidFill>
                  <a:srgbClr val="53504F"/>
                </a:solidFill>
                <a:latin typeface="Calibri"/>
                <a:ea typeface="Calibri"/>
                <a:cs typeface="Calibri"/>
                <a:sym typeface="Calibri"/>
              </a:defRPr>
            </a:lvl1pPr>
            <a:lvl2pPr lvl="1" algn="l">
              <a:spcBef>
                <a:spcPts val="360"/>
              </a:spcBef>
              <a:spcAft>
                <a:spcPts val="0"/>
              </a:spcAft>
              <a:buClr>
                <a:srgbClr val="53504F"/>
              </a:buClr>
              <a:buSzPts val="1980"/>
              <a:buChar char="•"/>
              <a:defRPr/>
            </a:lvl2pPr>
            <a:lvl3pPr lvl="2" algn="l">
              <a:spcBef>
                <a:spcPts val="360"/>
              </a:spcBef>
              <a:spcAft>
                <a:spcPts val="0"/>
              </a:spcAft>
              <a:buClr>
                <a:srgbClr val="53504F"/>
              </a:buClr>
              <a:buSzPts val="1980"/>
              <a:buChar char="•"/>
              <a:defRPr/>
            </a:lvl3pPr>
            <a:lvl4pPr lvl="3" algn="l">
              <a:lnSpc>
                <a:spcPct val="95000"/>
              </a:lnSpc>
              <a:spcBef>
                <a:spcPts val="360"/>
              </a:spcBef>
              <a:spcAft>
                <a:spcPts val="0"/>
              </a:spcAft>
              <a:buClr>
                <a:schemeClr val="dk1"/>
              </a:buClr>
              <a:buSzPts val="1800"/>
              <a:buChar char="•"/>
              <a:defRPr/>
            </a:lvl4pPr>
            <a:lvl5pPr lvl="4" algn="l">
              <a:lnSpc>
                <a:spcPct val="95000"/>
              </a:lnSpc>
              <a:spcBef>
                <a:spcPts val="360"/>
              </a:spcBef>
              <a:spcAft>
                <a:spcPts val="0"/>
              </a:spcAft>
              <a:buClr>
                <a:schemeClr val="dk1"/>
              </a:buClr>
              <a:buSzPts val="1800"/>
              <a:buChar char="•"/>
              <a:defRPr/>
            </a:lvl5pPr>
            <a:lvl6pPr lvl="5" algn="l">
              <a:lnSpc>
                <a:spcPct val="95000"/>
              </a:lnSpc>
              <a:spcBef>
                <a:spcPts val="360"/>
              </a:spcBef>
              <a:spcAft>
                <a:spcPts val="0"/>
              </a:spcAft>
              <a:buClr>
                <a:schemeClr val="dk1"/>
              </a:buClr>
              <a:buSzPts val="1800"/>
              <a:buChar char="•"/>
              <a:defRPr/>
            </a:lvl6pPr>
            <a:lvl7pPr lvl="6" algn="l">
              <a:lnSpc>
                <a:spcPct val="95000"/>
              </a:lnSpc>
              <a:spcBef>
                <a:spcPts val="360"/>
              </a:spcBef>
              <a:spcAft>
                <a:spcPts val="0"/>
              </a:spcAft>
              <a:buClr>
                <a:schemeClr val="dk1"/>
              </a:buClr>
              <a:buSzPts val="1800"/>
              <a:buChar char="•"/>
              <a:defRPr/>
            </a:lvl7pPr>
            <a:lvl8pPr lvl="7" algn="l">
              <a:lnSpc>
                <a:spcPct val="95000"/>
              </a:lnSpc>
              <a:spcBef>
                <a:spcPts val="360"/>
              </a:spcBef>
              <a:spcAft>
                <a:spcPts val="0"/>
              </a:spcAft>
              <a:buClr>
                <a:schemeClr val="dk1"/>
              </a:buClr>
              <a:buSzPts val="1800"/>
              <a:buChar char="•"/>
              <a:defRPr/>
            </a:lvl8pPr>
            <a:lvl9pPr lvl="8" algn="l">
              <a:lnSpc>
                <a:spcPct val="95000"/>
              </a:lnSpc>
              <a:spcBef>
                <a:spcPts val="360"/>
              </a:spcBef>
              <a:spcAft>
                <a:spcPts val="360"/>
              </a:spcAft>
              <a:buClr>
                <a:schemeClr val="dk1"/>
              </a:buClr>
              <a:buSzPts val="1800"/>
              <a:buChar char="•"/>
              <a:defRPr/>
            </a:lvl9pPr>
          </a:lstStyle>
          <a:p>
            <a:endParaRPr/>
          </a:p>
        </p:txBody>
      </p:sp>
      <p:sp>
        <p:nvSpPr>
          <p:cNvPr id="31" name="Google Shape;31;p3"/>
          <p:cNvSpPr/>
          <p:nvPr/>
        </p:nvSpPr>
        <p:spPr>
          <a:xfrm>
            <a:off x="0" y="6608763"/>
            <a:ext cx="9144000" cy="285622"/>
          </a:xfrm>
          <a:prstGeom prst="rect">
            <a:avLst/>
          </a:prstGeom>
          <a:solidFill>
            <a:schemeClr val="accent1"/>
          </a:solidFill>
          <a:ln>
            <a:noFill/>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p:txBody>
      </p:sp>
      <p:sp>
        <p:nvSpPr>
          <p:cNvPr id="32" name="Google Shape;32;p3"/>
          <p:cNvSpPr txBox="1">
            <a:spLocks noGrp="1"/>
          </p:cNvSpPr>
          <p:nvPr>
            <p:ph type="body" idx="2"/>
          </p:nvPr>
        </p:nvSpPr>
        <p:spPr>
          <a:xfrm>
            <a:off x="623969" y="865765"/>
            <a:ext cx="7908925" cy="3084105"/>
          </a:xfrm>
          <a:prstGeom prst="rect">
            <a:avLst/>
          </a:prstGeom>
          <a:noFill/>
          <a:ln>
            <a:noFill/>
          </a:ln>
        </p:spPr>
        <p:txBody>
          <a:bodyPr spcFirstLastPara="1" wrap="square" lIns="91425" tIns="45700" rIns="91425" bIns="45700" anchor="ctr" anchorCtr="0">
            <a:noAutofit/>
          </a:bodyPr>
          <a:lstStyle>
            <a:lvl1pPr marL="457200" lvl="0" indent="-228600" algn="ctr">
              <a:spcBef>
                <a:spcPts val="360"/>
              </a:spcBef>
              <a:spcAft>
                <a:spcPts val="0"/>
              </a:spcAft>
              <a:buClr>
                <a:srgbClr val="53504F"/>
              </a:buClr>
              <a:buSzPts val="1260"/>
              <a:buFont typeface="Roboto"/>
              <a:buNone/>
              <a:defRPr b="0" i="0">
                <a:latin typeface="Roboto"/>
                <a:ea typeface="Roboto"/>
                <a:cs typeface="Roboto"/>
                <a:sym typeface="Roboto"/>
              </a:defRPr>
            </a:lvl1pPr>
            <a:lvl2pPr marL="914400" lvl="1" indent="-309880" algn="l">
              <a:spcBef>
                <a:spcPts val="320"/>
              </a:spcBef>
              <a:spcAft>
                <a:spcPts val="0"/>
              </a:spcAft>
              <a:buClr>
                <a:srgbClr val="53504F"/>
              </a:buClr>
              <a:buSzPts val="1280"/>
              <a:buFont typeface="Roboto"/>
              <a:buChar char="•"/>
              <a:defRPr b="0" i="0">
                <a:latin typeface="Roboto"/>
                <a:ea typeface="Roboto"/>
                <a:cs typeface="Roboto"/>
                <a:sym typeface="Roboto"/>
              </a:defRPr>
            </a:lvl2pPr>
            <a:lvl3pPr marL="1371600" lvl="2" indent="-317500" algn="l">
              <a:spcBef>
                <a:spcPts val="280"/>
              </a:spcBef>
              <a:spcAft>
                <a:spcPts val="0"/>
              </a:spcAft>
              <a:buClr>
                <a:srgbClr val="53504F"/>
              </a:buClr>
              <a:buSzPts val="1400"/>
              <a:buFont typeface="Roboto"/>
              <a:buChar char="•"/>
              <a:defRPr b="0" i="0">
                <a:latin typeface="Roboto"/>
                <a:ea typeface="Roboto"/>
                <a:cs typeface="Roboto"/>
                <a:sym typeface="Roboto"/>
              </a:defRPr>
            </a:lvl3pPr>
            <a:lvl4pPr marL="1828800" lvl="3" indent="-317500" algn="l">
              <a:lnSpc>
                <a:spcPct val="95000"/>
              </a:lnSpc>
              <a:spcBef>
                <a:spcPts val="280"/>
              </a:spcBef>
              <a:spcAft>
                <a:spcPts val="0"/>
              </a:spcAft>
              <a:buClr>
                <a:schemeClr val="accent2"/>
              </a:buClr>
              <a:buSzPts val="1400"/>
              <a:buFont typeface="Roboto"/>
              <a:buChar char="•"/>
              <a:defRPr sz="1400" b="0" i="0">
                <a:solidFill>
                  <a:schemeClr val="accent2"/>
                </a:solidFill>
                <a:latin typeface="Roboto"/>
                <a:ea typeface="Roboto"/>
                <a:cs typeface="Roboto"/>
                <a:sym typeface="Roboto"/>
              </a:defRPr>
            </a:lvl4pPr>
            <a:lvl5pPr marL="2286000" lvl="4" indent="-317500" algn="l">
              <a:lnSpc>
                <a:spcPct val="95000"/>
              </a:lnSpc>
              <a:spcBef>
                <a:spcPts val="280"/>
              </a:spcBef>
              <a:spcAft>
                <a:spcPts val="0"/>
              </a:spcAft>
              <a:buClr>
                <a:schemeClr val="dk1"/>
              </a:buClr>
              <a:buSzPts val="1400"/>
              <a:buFont typeface="Roboto"/>
              <a:buChar char="•"/>
              <a:defRPr sz="1400" b="0" i="0">
                <a:latin typeface="Roboto"/>
                <a:ea typeface="Roboto"/>
                <a:cs typeface="Roboto"/>
                <a:sym typeface="Roboto"/>
              </a:defRPr>
            </a:lvl5pPr>
            <a:lvl6pPr marL="2743200" lvl="5" indent="-342900" algn="l">
              <a:lnSpc>
                <a:spcPct val="95000"/>
              </a:lnSpc>
              <a:spcBef>
                <a:spcPts val="360"/>
              </a:spcBef>
              <a:spcAft>
                <a:spcPts val="0"/>
              </a:spcAft>
              <a:buClr>
                <a:schemeClr val="dk1"/>
              </a:buClr>
              <a:buSzPts val="1800"/>
              <a:buChar char="•"/>
              <a:defRPr/>
            </a:lvl6pPr>
            <a:lvl7pPr marL="3200400" lvl="6" indent="-342900" algn="l">
              <a:lnSpc>
                <a:spcPct val="95000"/>
              </a:lnSpc>
              <a:spcBef>
                <a:spcPts val="360"/>
              </a:spcBef>
              <a:spcAft>
                <a:spcPts val="0"/>
              </a:spcAft>
              <a:buClr>
                <a:schemeClr val="dk1"/>
              </a:buClr>
              <a:buSzPts val="1800"/>
              <a:buChar char="•"/>
              <a:defRPr/>
            </a:lvl7pPr>
            <a:lvl8pPr marL="3657600" lvl="7" indent="-342900" algn="l">
              <a:lnSpc>
                <a:spcPct val="95000"/>
              </a:lnSpc>
              <a:spcBef>
                <a:spcPts val="360"/>
              </a:spcBef>
              <a:spcAft>
                <a:spcPts val="0"/>
              </a:spcAft>
              <a:buClr>
                <a:schemeClr val="dk1"/>
              </a:buClr>
              <a:buSzPts val="1800"/>
              <a:buChar char="•"/>
              <a:defRPr/>
            </a:lvl8pPr>
            <a:lvl9pPr marL="4114800" lvl="8" indent="-342900" algn="l">
              <a:lnSpc>
                <a:spcPct val="95000"/>
              </a:lnSpc>
              <a:spcBef>
                <a:spcPts val="360"/>
              </a:spcBef>
              <a:spcAft>
                <a:spcPts val="360"/>
              </a:spcAft>
              <a:buClr>
                <a:schemeClr val="dk1"/>
              </a:buClr>
              <a:buSzPts val="1800"/>
              <a:buChar char="•"/>
              <a:defRPr/>
            </a:lvl9pPr>
          </a:lstStyle>
          <a:p>
            <a:endParaRPr/>
          </a:p>
        </p:txBody>
      </p:sp>
      <p:sp>
        <p:nvSpPr>
          <p:cNvPr id="8" name="Google Shape;11;p1"/>
          <p:cNvSpPr txBox="1"/>
          <p:nvPr userDrawn="1"/>
        </p:nvSpPr>
        <p:spPr>
          <a:xfrm>
            <a:off x="624709" y="6669360"/>
            <a:ext cx="8358423" cy="18864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lang="tr-TR" sz="800" b="0" i="0" u="none" strike="noStrike" cap="none" dirty="0">
              <a:solidFill>
                <a:schemeClr val="accent2"/>
              </a:solidFill>
              <a:latin typeface="Roboto"/>
              <a:ea typeface="Roboto"/>
              <a:cs typeface="Roboto"/>
              <a:sym typeface="Roboto"/>
            </a:endParaRPr>
          </a:p>
        </p:txBody>
      </p:sp>
    </p:spTree>
    <p:extLst>
      <p:ext uri="{BB962C8B-B14F-4D97-AF65-F5344CB8AC3E}">
        <p14:creationId xmlns:p14="http://schemas.microsoft.com/office/powerpoint/2010/main" val="20839515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_Cover">
    <p:spTree>
      <p:nvGrpSpPr>
        <p:cNvPr id="1" name=""/>
        <p:cNvGrpSpPr/>
        <p:nvPr/>
      </p:nvGrpSpPr>
      <p:grpSpPr>
        <a:xfrm>
          <a:off x="0" y="0"/>
          <a:ext cx="0" cy="0"/>
          <a:chOff x="0" y="0"/>
          <a:chExt cx="0" cy="0"/>
        </a:xfrm>
      </p:grpSpPr>
      <p:graphicFrame>
        <p:nvGraphicFramePr>
          <p:cNvPr id="4" name="Object 9" hidden="1"/>
          <p:cNvGraphicFramePr>
            <a:graphicFrameLocks noChangeAspect="1"/>
          </p:cNvGraphicFramePr>
          <p:nvPr userDrawn="1">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83" name="think-cell Slide" r:id="rId4" imgW="360" imgH="360" progId="">
                  <p:embed/>
                </p:oleObj>
              </mc:Choice>
              <mc:Fallback>
                <p:oleObj name="think-cell Slide" r:id="rId4" imgW="360" imgH="360" progId="">
                  <p:embed/>
                  <p:pic>
                    <p:nvPicPr>
                      <p:cNvPr id="4" name="Object 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098" name="Rectangle 2"/>
          <p:cNvSpPr>
            <a:spLocks noGrp="1" noChangeArrowheads="1"/>
          </p:cNvSpPr>
          <p:nvPr>
            <p:ph type="ctrTitle" hasCustomPrompt="1"/>
          </p:nvPr>
        </p:nvSpPr>
        <p:spPr>
          <a:xfrm>
            <a:off x="1151620" y="4031205"/>
            <a:ext cx="7327280" cy="1119188"/>
          </a:xfrm>
          <a:prstGeom prst="rect">
            <a:avLst/>
          </a:prstGeom>
        </p:spPr>
        <p:txBody>
          <a:bodyPr anchor="b"/>
          <a:lstStyle>
            <a:lvl1pPr>
              <a:lnSpc>
                <a:spcPct val="100000"/>
              </a:lnSpc>
              <a:defRPr sz="2700" b="1" i="0" spc="60">
                <a:solidFill>
                  <a:srgbClr val="53504F"/>
                </a:solidFill>
                <a:latin typeface="+mj-lt"/>
                <a:ea typeface="Roboto" charset="0"/>
                <a:cs typeface="Roboto" charset="0"/>
              </a:defRPr>
            </a:lvl1pPr>
          </a:lstStyle>
          <a:p>
            <a:pPr lvl="0"/>
            <a:r>
              <a:rPr lang="de-DE" noProof="0" dirty="0" smtClean="0"/>
              <a:t>Titelmasterformat durch Klicken bearbeiten</a:t>
            </a:r>
          </a:p>
        </p:txBody>
      </p:sp>
      <p:sp>
        <p:nvSpPr>
          <p:cNvPr id="4099" name="Rectangle 3"/>
          <p:cNvSpPr>
            <a:spLocks noGrp="1" noChangeArrowheads="1"/>
          </p:cNvSpPr>
          <p:nvPr>
            <p:ph type="subTitle" idx="1"/>
          </p:nvPr>
        </p:nvSpPr>
        <p:spPr>
          <a:xfrm>
            <a:off x="1151620" y="5299036"/>
            <a:ext cx="7327280" cy="830264"/>
          </a:xfrm>
          <a:prstGeom prst="rect">
            <a:avLst/>
          </a:prstGeom>
        </p:spPr>
        <p:txBody>
          <a:bodyPr/>
          <a:lstStyle>
            <a:lvl1pPr marL="0" indent="0">
              <a:buFontTx/>
              <a:buNone/>
              <a:defRPr sz="1600" b="0" i="0" spc="60">
                <a:solidFill>
                  <a:srgbClr val="53504F"/>
                </a:solidFill>
                <a:latin typeface="+mn-lt"/>
                <a:ea typeface="Roboto" charset="0"/>
                <a:cs typeface="Roboto" charset="0"/>
              </a:defRPr>
            </a:lvl1pPr>
          </a:lstStyle>
          <a:p>
            <a:pPr lvl="0"/>
            <a:r>
              <a:rPr lang="en-US" noProof="0" smtClean="0"/>
              <a:t>Click to edit Master subtitle style</a:t>
            </a:r>
            <a:endParaRPr lang="de-DE" noProof="0" dirty="0" smtClean="0"/>
          </a:p>
        </p:txBody>
      </p:sp>
      <p:pic>
        <p:nvPicPr>
          <p:cNvPr id="12" name="Picture 11" descr="ICMPD_logo_Transparent.gif"/>
          <p:cNvPicPr/>
          <p:nvPr userDrawn="1"/>
        </p:nvPicPr>
        <p:blipFill>
          <a:blip r:embed="rId6" cstate="print"/>
          <a:stretch>
            <a:fillRect/>
          </a:stretch>
        </p:blipFill>
        <p:spPr>
          <a:xfrm>
            <a:off x="431540" y="730998"/>
            <a:ext cx="2926371" cy="1001995"/>
          </a:xfrm>
          <a:prstGeom prst="rect">
            <a:avLst/>
          </a:prstGeom>
        </p:spPr>
      </p:pic>
      <p:sp>
        <p:nvSpPr>
          <p:cNvPr id="8" name="Rectangle 1"/>
          <p:cNvSpPr/>
          <p:nvPr userDrawn="1"/>
        </p:nvSpPr>
        <p:spPr bwMode="auto">
          <a:xfrm>
            <a:off x="0" y="6608763"/>
            <a:ext cx="9144000" cy="285622"/>
          </a:xfrm>
          <a:prstGeom prst="rect">
            <a:avLst/>
          </a:prstGeom>
          <a:solidFill>
            <a:srgbClr val="FFB612"/>
          </a:solidFill>
          <a:ln w="9525" cap="flat" cmpd="sng" algn="ctr">
            <a:noFill/>
            <a:prstDash val="solid"/>
            <a:round/>
            <a:headEnd type="none" w="med" len="med"/>
            <a:tailEnd type="none" w="lg"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10" name="Text Box 39"/>
          <p:cNvSpPr txBox="1">
            <a:spLocks noChangeArrowheads="1"/>
          </p:cNvSpPr>
          <p:nvPr userDrawn="1"/>
        </p:nvSpPr>
        <p:spPr bwMode="auto">
          <a:xfrm>
            <a:off x="1253585" y="6677620"/>
            <a:ext cx="7908925" cy="1479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lvl1pPr eaLnBrk="0" hangingPunct="0">
              <a:defRPr sz="1600">
                <a:solidFill>
                  <a:srgbClr val="000000"/>
                </a:solidFill>
                <a:latin typeface="Arial" pitchFamily="34" charset="0"/>
              </a:defRPr>
            </a:lvl1pPr>
            <a:lvl2pPr marL="742950" indent="-285750" eaLnBrk="0" hangingPunct="0">
              <a:defRPr sz="1600">
                <a:solidFill>
                  <a:srgbClr val="000000"/>
                </a:solidFill>
                <a:latin typeface="Arial" pitchFamily="34" charset="0"/>
              </a:defRPr>
            </a:lvl2pPr>
            <a:lvl3pPr marL="1143000" indent="-228600" eaLnBrk="0" hangingPunct="0">
              <a:defRPr sz="1600">
                <a:solidFill>
                  <a:srgbClr val="000000"/>
                </a:solidFill>
                <a:latin typeface="Arial" pitchFamily="34" charset="0"/>
              </a:defRPr>
            </a:lvl3pPr>
            <a:lvl4pPr marL="1600200" indent="-228600" eaLnBrk="0" hangingPunct="0">
              <a:defRPr sz="1600">
                <a:solidFill>
                  <a:srgbClr val="000000"/>
                </a:solidFill>
                <a:latin typeface="Arial" pitchFamily="34" charset="0"/>
              </a:defRPr>
            </a:lvl4pPr>
            <a:lvl5pPr marL="2057400" indent="-228600" eaLnBrk="0" hangingPunct="0">
              <a:defRPr sz="1600">
                <a:solidFill>
                  <a:srgbClr val="000000"/>
                </a:solidFill>
                <a:latin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defRPr>
            </a:lvl9pPr>
          </a:lstStyle>
          <a:p>
            <a:pPr eaLnBrk="1" hangingPunct="1"/>
            <a:r>
              <a:rPr lang="en-GB" sz="800" b="0" i="0" dirty="0" smtClean="0">
                <a:solidFill>
                  <a:schemeClr val="accent2"/>
                </a:solidFill>
                <a:latin typeface="Roboto"/>
                <a:cs typeface="Roboto"/>
              </a:rPr>
              <a:t>P</a:t>
            </a:r>
            <a:r>
              <a:rPr lang="tr-TR" sz="800" b="0" i="0" dirty="0" smtClean="0">
                <a:solidFill>
                  <a:schemeClr val="accent2"/>
                </a:solidFill>
                <a:latin typeface="Roboto"/>
                <a:cs typeface="Roboto"/>
              </a:rPr>
              <a:t>ı</a:t>
            </a:r>
            <a:r>
              <a:rPr lang="en-GB" sz="800" b="0" i="0" dirty="0" err="1" smtClean="0">
                <a:solidFill>
                  <a:schemeClr val="accent2"/>
                </a:solidFill>
                <a:latin typeface="Roboto"/>
                <a:cs typeface="Roboto"/>
              </a:rPr>
              <a:t>nar</a:t>
            </a:r>
            <a:r>
              <a:rPr lang="en-GB" sz="800" b="0" i="0" dirty="0" smtClean="0">
                <a:solidFill>
                  <a:schemeClr val="accent2"/>
                </a:solidFill>
                <a:latin typeface="Roboto"/>
                <a:cs typeface="Roboto"/>
              </a:rPr>
              <a:t> </a:t>
            </a:r>
            <a:r>
              <a:rPr lang="en-GB" sz="800" b="0" i="0" dirty="0" err="1" smtClean="0">
                <a:solidFill>
                  <a:schemeClr val="accent2"/>
                </a:solidFill>
                <a:latin typeface="Roboto"/>
                <a:cs typeface="Roboto"/>
              </a:rPr>
              <a:t>Yapano</a:t>
            </a:r>
            <a:r>
              <a:rPr lang="tr-TR" sz="800" b="0" i="0" dirty="0" smtClean="0">
                <a:solidFill>
                  <a:schemeClr val="accent2"/>
                </a:solidFill>
                <a:latin typeface="Roboto"/>
                <a:cs typeface="Roboto"/>
              </a:rPr>
              <a:t>ğ</a:t>
            </a:r>
            <a:r>
              <a:rPr lang="en-GB" sz="800" b="0" i="0" dirty="0" err="1" smtClean="0">
                <a:solidFill>
                  <a:schemeClr val="accent2"/>
                </a:solidFill>
                <a:latin typeface="Roboto"/>
                <a:cs typeface="Roboto"/>
              </a:rPr>
              <a:t>lu</a:t>
            </a:r>
            <a:r>
              <a:rPr lang="en-GB" sz="800" b="0" i="0" dirty="0" smtClean="0">
                <a:solidFill>
                  <a:schemeClr val="accent2"/>
                </a:solidFill>
                <a:latin typeface="Roboto"/>
                <a:cs typeface="Roboto"/>
              </a:rPr>
              <a:t>| Directorate</a:t>
            </a:r>
            <a:r>
              <a:rPr lang="en-GB" sz="800" b="0" i="0" baseline="0" dirty="0" smtClean="0">
                <a:solidFill>
                  <a:schemeClr val="accent2"/>
                </a:solidFill>
                <a:latin typeface="Roboto"/>
                <a:cs typeface="Roboto"/>
              </a:rPr>
              <a:t> | </a:t>
            </a:r>
            <a:r>
              <a:rPr lang="tr-TR" sz="800" b="0" i="0" dirty="0" err="1" smtClean="0">
                <a:solidFill>
                  <a:schemeClr val="accent2"/>
                </a:solidFill>
                <a:latin typeface="Roboto"/>
                <a:cs typeface="Roboto"/>
              </a:rPr>
              <a:t>Zoom</a:t>
            </a:r>
            <a:r>
              <a:rPr lang="en-GB" sz="800" b="0" i="0" dirty="0" smtClean="0">
                <a:solidFill>
                  <a:schemeClr val="accent2"/>
                </a:solidFill>
                <a:latin typeface="Roboto"/>
                <a:cs typeface="Roboto"/>
              </a:rPr>
              <a:t>, </a:t>
            </a:r>
            <a:r>
              <a:rPr lang="tr-TR" sz="800" b="0" i="0" dirty="0" smtClean="0">
                <a:solidFill>
                  <a:schemeClr val="accent2"/>
                </a:solidFill>
                <a:latin typeface="Roboto"/>
                <a:cs typeface="Roboto"/>
              </a:rPr>
              <a:t>XX.06.2020</a:t>
            </a:r>
            <a:endParaRPr lang="en-GB" sz="800" b="0" i="0" dirty="0">
              <a:solidFill>
                <a:schemeClr val="accent2"/>
              </a:solidFill>
              <a:latin typeface="Roboto"/>
              <a:cs typeface="Roboto"/>
            </a:endParaRPr>
          </a:p>
        </p:txBody>
      </p:sp>
    </p:spTree>
    <p:extLst>
      <p:ext uri="{BB962C8B-B14F-4D97-AF65-F5344CB8AC3E}">
        <p14:creationId xmlns:p14="http://schemas.microsoft.com/office/powerpoint/2010/main" val="39491857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_Image_Cover">
    <p:spTree>
      <p:nvGrpSpPr>
        <p:cNvPr id="1" name=""/>
        <p:cNvGrpSpPr/>
        <p:nvPr/>
      </p:nvGrpSpPr>
      <p:grpSpPr>
        <a:xfrm>
          <a:off x="0" y="0"/>
          <a:ext cx="0" cy="0"/>
          <a:chOff x="0" y="0"/>
          <a:chExt cx="0" cy="0"/>
        </a:xfrm>
      </p:grpSpPr>
      <p:graphicFrame>
        <p:nvGraphicFramePr>
          <p:cNvPr id="4" name="Object 9" hidden="1"/>
          <p:cNvGraphicFramePr>
            <a:graphicFrameLocks noChangeAspect="1"/>
          </p:cNvGraphicFramePr>
          <p:nvPr userDrawn="1">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107" name="think-cell Slide" r:id="rId4" imgW="360" imgH="360" progId="">
                  <p:embed/>
                </p:oleObj>
              </mc:Choice>
              <mc:Fallback>
                <p:oleObj name="think-cell Slide" r:id="rId4" imgW="360" imgH="360" progId="">
                  <p:embed/>
                  <p:pic>
                    <p:nvPicPr>
                      <p:cNvPr id="4" name="Object 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098" name="Rectangle 2"/>
          <p:cNvSpPr>
            <a:spLocks noGrp="1" noChangeArrowheads="1"/>
          </p:cNvSpPr>
          <p:nvPr>
            <p:ph type="ctrTitle" hasCustomPrompt="1"/>
          </p:nvPr>
        </p:nvSpPr>
        <p:spPr>
          <a:xfrm>
            <a:off x="1151620" y="4031205"/>
            <a:ext cx="5580620" cy="1119188"/>
          </a:xfrm>
          <a:prstGeom prst="rect">
            <a:avLst/>
          </a:prstGeom>
        </p:spPr>
        <p:txBody>
          <a:bodyPr anchor="b"/>
          <a:lstStyle>
            <a:lvl1pPr>
              <a:lnSpc>
                <a:spcPct val="100000"/>
              </a:lnSpc>
              <a:defRPr sz="2700" b="1" i="0" spc="60">
                <a:solidFill>
                  <a:srgbClr val="53504F"/>
                </a:solidFill>
                <a:latin typeface="+mj-lt"/>
                <a:ea typeface="Roboto" charset="0"/>
                <a:cs typeface="Roboto" charset="0"/>
              </a:defRPr>
            </a:lvl1pPr>
          </a:lstStyle>
          <a:p>
            <a:pPr lvl="0"/>
            <a:r>
              <a:rPr lang="de-DE" noProof="0" dirty="0" smtClean="0"/>
              <a:t>Titelmasterformat durch Klicken bearbeiten</a:t>
            </a:r>
          </a:p>
        </p:txBody>
      </p:sp>
      <p:sp>
        <p:nvSpPr>
          <p:cNvPr id="4099" name="Rectangle 3"/>
          <p:cNvSpPr>
            <a:spLocks noGrp="1" noChangeArrowheads="1"/>
          </p:cNvSpPr>
          <p:nvPr>
            <p:ph type="subTitle" idx="1"/>
          </p:nvPr>
        </p:nvSpPr>
        <p:spPr>
          <a:xfrm>
            <a:off x="1151620" y="5299036"/>
            <a:ext cx="5580620" cy="830264"/>
          </a:xfrm>
          <a:prstGeom prst="rect">
            <a:avLst/>
          </a:prstGeom>
        </p:spPr>
        <p:txBody>
          <a:bodyPr/>
          <a:lstStyle>
            <a:lvl1pPr marL="0" indent="0">
              <a:buFontTx/>
              <a:buNone/>
              <a:defRPr sz="1600" b="0" i="0" spc="60">
                <a:solidFill>
                  <a:srgbClr val="53504F"/>
                </a:solidFill>
                <a:latin typeface="+mn-lt"/>
                <a:ea typeface="Roboto" charset="0"/>
                <a:cs typeface="Roboto" charset="0"/>
              </a:defRPr>
            </a:lvl1pPr>
          </a:lstStyle>
          <a:p>
            <a:pPr lvl="0"/>
            <a:r>
              <a:rPr lang="en-US" noProof="0" smtClean="0"/>
              <a:t>Click to edit Master subtitle style</a:t>
            </a:r>
            <a:endParaRPr lang="de-DE" noProof="0" dirty="0" smtClean="0"/>
          </a:p>
        </p:txBody>
      </p:sp>
      <p:sp>
        <p:nvSpPr>
          <p:cNvPr id="8" name="Rectangle 1"/>
          <p:cNvSpPr/>
          <p:nvPr userDrawn="1"/>
        </p:nvSpPr>
        <p:spPr bwMode="auto">
          <a:xfrm>
            <a:off x="0" y="6608763"/>
            <a:ext cx="9144000" cy="285622"/>
          </a:xfrm>
          <a:prstGeom prst="rect">
            <a:avLst/>
          </a:prstGeom>
          <a:solidFill>
            <a:schemeClr val="accent1"/>
          </a:solidFill>
          <a:ln w="9525" cap="flat" cmpd="sng" algn="ctr">
            <a:noFill/>
            <a:prstDash val="solid"/>
            <a:round/>
            <a:headEnd type="none" w="med" len="med"/>
            <a:tailEnd type="none" w="lg"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9" name="Content Placeholder 2"/>
          <p:cNvSpPr>
            <a:spLocks noGrp="1"/>
          </p:cNvSpPr>
          <p:nvPr>
            <p:ph idx="10" hasCustomPrompt="1"/>
          </p:nvPr>
        </p:nvSpPr>
        <p:spPr>
          <a:xfrm>
            <a:off x="623969" y="865765"/>
            <a:ext cx="7908925" cy="3084105"/>
          </a:xfrm>
          <a:prstGeom prst="rect">
            <a:avLst/>
          </a:prstGeom>
        </p:spPr>
        <p:txBody>
          <a:bodyPr anchor="ctr"/>
          <a:lstStyle>
            <a:lvl1pPr marL="0" indent="0" algn="ctr">
              <a:buNone/>
              <a:defRPr b="0" i="0">
                <a:latin typeface="Roboto" charset="0"/>
                <a:ea typeface="Roboto" charset="0"/>
                <a:cs typeface="Roboto" charset="0"/>
              </a:defRPr>
            </a:lvl1pPr>
            <a:lvl2pPr marL="719138" indent="-261938">
              <a:buSzPct val="80000"/>
              <a:buFontTx/>
              <a:buBlip>
                <a:blip r:embed="rId6"/>
              </a:buBlip>
              <a:defRPr b="0" i="0">
                <a:latin typeface="Roboto" charset="0"/>
                <a:ea typeface="Roboto" charset="0"/>
                <a:cs typeface="Roboto" charset="0"/>
              </a:defRPr>
            </a:lvl2pPr>
            <a:lvl3pPr marL="1143000" indent="-228600">
              <a:buSzPct val="100000"/>
              <a:buFontTx/>
              <a:buBlip>
                <a:blip r:embed="rId7"/>
              </a:buBlip>
              <a:defRPr b="0" i="0">
                <a:latin typeface="Roboto" charset="0"/>
                <a:ea typeface="Roboto" charset="0"/>
                <a:cs typeface="Roboto" charset="0"/>
              </a:defRPr>
            </a:lvl3pPr>
            <a:lvl4pPr marL="1346200" indent="-187325">
              <a:buSzPct val="100000"/>
              <a:buFontTx/>
              <a:buBlip>
                <a:blip r:embed="rId8"/>
              </a:buBlip>
              <a:defRPr sz="1400" b="0" i="0">
                <a:solidFill>
                  <a:schemeClr val="accent2"/>
                </a:solidFill>
                <a:latin typeface="Roboto" charset="0"/>
                <a:ea typeface="Roboto" charset="0"/>
                <a:cs typeface="Roboto" charset="0"/>
              </a:defRPr>
            </a:lvl4pPr>
            <a:lvl5pPr>
              <a:defRPr sz="1400" b="0" i="0">
                <a:latin typeface="Roboto" charset="0"/>
                <a:ea typeface="Roboto" charset="0"/>
                <a:cs typeface="Roboto" charset="0"/>
              </a:defRPr>
            </a:lvl5pPr>
          </a:lstStyle>
          <a:p>
            <a:pPr lvl="0"/>
            <a:r>
              <a:rPr lang="en-US" dirty="0" err="1" smtClean="0"/>
              <a:t>Coverfoto</a:t>
            </a:r>
            <a:endParaRPr lang="en-US" dirty="0" smtClean="0"/>
          </a:p>
        </p:txBody>
      </p:sp>
      <p:sp>
        <p:nvSpPr>
          <p:cNvPr id="11" name="Text Box 39"/>
          <p:cNvSpPr txBox="1">
            <a:spLocks noChangeArrowheads="1"/>
          </p:cNvSpPr>
          <p:nvPr userDrawn="1"/>
        </p:nvSpPr>
        <p:spPr bwMode="auto">
          <a:xfrm>
            <a:off x="1253585" y="6677620"/>
            <a:ext cx="7908925" cy="1479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lvl1pPr eaLnBrk="0" hangingPunct="0">
              <a:defRPr sz="1600">
                <a:solidFill>
                  <a:srgbClr val="000000"/>
                </a:solidFill>
                <a:latin typeface="Arial" pitchFamily="34" charset="0"/>
              </a:defRPr>
            </a:lvl1pPr>
            <a:lvl2pPr marL="742950" indent="-285750" eaLnBrk="0" hangingPunct="0">
              <a:defRPr sz="1600">
                <a:solidFill>
                  <a:srgbClr val="000000"/>
                </a:solidFill>
                <a:latin typeface="Arial" pitchFamily="34" charset="0"/>
              </a:defRPr>
            </a:lvl2pPr>
            <a:lvl3pPr marL="1143000" indent="-228600" eaLnBrk="0" hangingPunct="0">
              <a:defRPr sz="1600">
                <a:solidFill>
                  <a:srgbClr val="000000"/>
                </a:solidFill>
                <a:latin typeface="Arial" pitchFamily="34" charset="0"/>
              </a:defRPr>
            </a:lvl3pPr>
            <a:lvl4pPr marL="1600200" indent="-228600" eaLnBrk="0" hangingPunct="0">
              <a:defRPr sz="1600">
                <a:solidFill>
                  <a:srgbClr val="000000"/>
                </a:solidFill>
                <a:latin typeface="Arial" pitchFamily="34" charset="0"/>
              </a:defRPr>
            </a:lvl4pPr>
            <a:lvl5pPr marL="2057400" indent="-228600" eaLnBrk="0" hangingPunct="0">
              <a:defRPr sz="1600">
                <a:solidFill>
                  <a:srgbClr val="000000"/>
                </a:solidFill>
                <a:latin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defRPr>
            </a:lvl9pPr>
          </a:lstStyle>
          <a:p>
            <a:pPr eaLnBrk="1" hangingPunct="1"/>
            <a:r>
              <a:rPr lang="en-GB" sz="800" b="0" i="0" dirty="0">
                <a:solidFill>
                  <a:schemeClr val="accent2"/>
                </a:solidFill>
                <a:latin typeface="Roboto"/>
                <a:cs typeface="Roboto"/>
              </a:rPr>
              <a:t>Name of speaker </a:t>
            </a:r>
            <a:r>
              <a:rPr lang="en-GB" sz="800" b="0" i="0" dirty="0" smtClean="0">
                <a:solidFill>
                  <a:schemeClr val="accent2"/>
                </a:solidFill>
                <a:latin typeface="Roboto"/>
                <a:cs typeface="Roboto"/>
              </a:rPr>
              <a:t>| Directorate</a:t>
            </a:r>
            <a:r>
              <a:rPr lang="en-GB" sz="800" b="0" i="0" baseline="0" dirty="0" smtClean="0">
                <a:solidFill>
                  <a:schemeClr val="accent2"/>
                </a:solidFill>
                <a:latin typeface="Roboto"/>
                <a:cs typeface="Roboto"/>
              </a:rPr>
              <a:t> | </a:t>
            </a:r>
            <a:r>
              <a:rPr lang="en-GB" sz="800" b="0" i="0" dirty="0" smtClean="0">
                <a:solidFill>
                  <a:schemeClr val="accent2"/>
                </a:solidFill>
                <a:latin typeface="Roboto"/>
                <a:cs typeface="Roboto"/>
              </a:rPr>
              <a:t>Place</a:t>
            </a:r>
            <a:r>
              <a:rPr lang="en-GB" sz="800" b="0" i="0" dirty="0">
                <a:solidFill>
                  <a:schemeClr val="accent2"/>
                </a:solidFill>
                <a:latin typeface="Roboto"/>
                <a:cs typeface="Roboto"/>
              </a:rPr>
              <a:t>, </a:t>
            </a:r>
            <a:r>
              <a:rPr lang="en-GB" sz="800" b="0" i="0" dirty="0" err="1">
                <a:solidFill>
                  <a:schemeClr val="accent2"/>
                </a:solidFill>
                <a:latin typeface="Roboto"/>
                <a:cs typeface="Roboto"/>
              </a:rPr>
              <a:t>dd.mm.yyyy</a:t>
            </a:r>
            <a:endParaRPr lang="en-GB" sz="800" b="0" i="0" dirty="0">
              <a:solidFill>
                <a:schemeClr val="accent2"/>
              </a:solidFill>
              <a:latin typeface="Roboto"/>
              <a:cs typeface="Roboto"/>
            </a:endParaRPr>
          </a:p>
        </p:txBody>
      </p:sp>
    </p:spTree>
    <p:extLst>
      <p:ext uri="{BB962C8B-B14F-4D97-AF65-F5344CB8AC3E}">
        <p14:creationId xmlns:p14="http://schemas.microsoft.com/office/powerpoint/2010/main" val="30916089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and Content with Bulletpoint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21549" y="908720"/>
            <a:ext cx="8370931" cy="758487"/>
          </a:xfrm>
        </p:spPr>
        <p:txBody>
          <a:bodyPr anchor="b" anchorCtr="0"/>
          <a:lstStyle>
            <a:lvl1pPr>
              <a:defRPr/>
            </a:lvl1pPr>
          </a:lstStyle>
          <a:p>
            <a:r>
              <a:rPr lang="en-US" dirty="0" smtClean="0"/>
              <a:t>Click to edit master title style</a:t>
            </a:r>
            <a:endParaRPr lang="de-DE" dirty="0"/>
          </a:p>
        </p:txBody>
      </p:sp>
      <p:sp>
        <p:nvSpPr>
          <p:cNvPr id="5" name="Content Placeholder 2"/>
          <p:cNvSpPr>
            <a:spLocks noGrp="1"/>
          </p:cNvSpPr>
          <p:nvPr>
            <p:ph idx="1" hasCustomPrompt="1"/>
          </p:nvPr>
        </p:nvSpPr>
        <p:spPr>
          <a:xfrm>
            <a:off x="521550" y="1844823"/>
            <a:ext cx="8370930" cy="4427389"/>
          </a:xfrm>
          <a:prstGeom prst="rect">
            <a:avLst/>
          </a:prstGeom>
        </p:spPr>
        <p:txBody>
          <a:bodyPr/>
          <a:lstStyle>
            <a:lvl1pPr marL="0" indent="0">
              <a:buNone/>
              <a:defRPr sz="1800" b="0" i="0">
                <a:latin typeface="+mn-lt"/>
                <a:ea typeface="Roboto" charset="0"/>
                <a:cs typeface="Roboto" charset="0"/>
              </a:defRPr>
            </a:lvl1pPr>
            <a:lvl2pPr marL="719138" indent="-261938">
              <a:buSzPct val="70000"/>
              <a:buFontTx/>
              <a:buBlip>
                <a:blip r:embed="rId2"/>
              </a:buBlip>
              <a:defRPr sz="1800" b="0" i="0">
                <a:latin typeface="+mn-lt"/>
                <a:ea typeface="Roboto" charset="0"/>
                <a:cs typeface="Roboto" charset="0"/>
              </a:defRPr>
            </a:lvl2pPr>
            <a:lvl3pPr marL="1143000" indent="-228600">
              <a:buSzPct val="120000"/>
              <a:buFontTx/>
              <a:buBlip>
                <a:blip r:embed="rId3"/>
              </a:buBlip>
              <a:defRPr sz="1800" b="0" i="0">
                <a:latin typeface="+mn-lt"/>
                <a:ea typeface="Roboto" charset="0"/>
                <a:cs typeface="Roboto" charset="0"/>
              </a:defRPr>
            </a:lvl3pPr>
            <a:lvl4pPr marL="1346200" indent="-187325">
              <a:buSzPct val="120000"/>
              <a:buFontTx/>
              <a:buBlip>
                <a:blip r:embed="rId4"/>
              </a:buBlip>
              <a:defRPr sz="1800" b="0" i="0">
                <a:solidFill>
                  <a:schemeClr val="accent2"/>
                </a:solidFill>
                <a:latin typeface="+mn-lt"/>
                <a:ea typeface="Roboto" charset="0"/>
                <a:cs typeface="Roboto" charset="0"/>
              </a:defRPr>
            </a:lvl4pPr>
            <a:lvl5pPr>
              <a:defRPr sz="1400" b="0" i="0">
                <a:latin typeface="Roboto" charset="0"/>
                <a:ea typeface="Roboto" charset="0"/>
                <a:cs typeface="Roboto" charset="0"/>
              </a:defRPr>
            </a:lvl5p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 Third level</a:t>
            </a:r>
          </a:p>
        </p:txBody>
      </p:sp>
    </p:spTree>
    <p:extLst>
      <p:ext uri="{BB962C8B-B14F-4D97-AF65-F5344CB8AC3E}">
        <p14:creationId xmlns:p14="http://schemas.microsoft.com/office/powerpoint/2010/main" val="166306740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dirty="0"/>
          </a:p>
        </p:txBody>
      </p:sp>
    </p:spTree>
    <p:extLst>
      <p:ext uri="{BB962C8B-B14F-4D97-AF65-F5344CB8AC3E}">
        <p14:creationId xmlns:p14="http://schemas.microsoft.com/office/powerpoint/2010/main" val="241322986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Two Columns">
    <p:spTree>
      <p:nvGrpSpPr>
        <p:cNvPr id="1" name=""/>
        <p:cNvGrpSpPr/>
        <p:nvPr/>
      </p:nvGrpSpPr>
      <p:grpSpPr>
        <a:xfrm>
          <a:off x="0" y="0"/>
          <a:ext cx="0" cy="0"/>
          <a:chOff x="0" y="0"/>
          <a:chExt cx="0" cy="0"/>
        </a:xfrm>
      </p:grpSpPr>
      <p:sp>
        <p:nvSpPr>
          <p:cNvPr id="6" name="Content Placeholder 2"/>
          <p:cNvSpPr>
            <a:spLocks noGrp="1"/>
          </p:cNvSpPr>
          <p:nvPr>
            <p:ph sz="half" idx="1" hasCustomPrompt="1"/>
          </p:nvPr>
        </p:nvSpPr>
        <p:spPr>
          <a:xfrm>
            <a:off x="516607" y="1854200"/>
            <a:ext cx="3920378" cy="4418012"/>
          </a:xfrm>
          <a:prstGeom prst="rect">
            <a:avLst/>
          </a:prstGeom>
        </p:spPr>
        <p:txBody>
          <a:bodyPr/>
          <a:lstStyle>
            <a:lvl1pPr>
              <a:defRPr sz="1800"/>
            </a:lvl1pPr>
            <a:lvl2pPr>
              <a:defRPr sz="1800"/>
            </a:lvl2pPr>
            <a:lvl3pPr>
              <a:defRPr sz="1800"/>
            </a:lvl3pPr>
            <a:lvl4pPr marL="1158875" indent="0">
              <a:buNone/>
              <a:defRPr sz="1400"/>
            </a:lvl4pPr>
            <a:lvl5pPr marL="1525587" indent="0">
              <a:buNone/>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de-DE" dirty="0"/>
          </a:p>
        </p:txBody>
      </p:sp>
      <p:sp>
        <p:nvSpPr>
          <p:cNvPr id="7" name="Content Placeholder 3"/>
          <p:cNvSpPr>
            <a:spLocks noGrp="1"/>
          </p:cNvSpPr>
          <p:nvPr>
            <p:ph sz="half" idx="2" hasCustomPrompt="1"/>
          </p:nvPr>
        </p:nvSpPr>
        <p:spPr>
          <a:xfrm>
            <a:off x="4867189" y="1854200"/>
            <a:ext cx="3971198" cy="4418012"/>
          </a:xfrm>
          <a:prstGeom prst="rect">
            <a:avLst/>
          </a:prstGeom>
        </p:spPr>
        <p:txBody>
          <a:bodyPr/>
          <a:lstStyle>
            <a:lvl1pPr>
              <a:defRPr sz="1800"/>
            </a:lvl1pPr>
            <a:lvl2pPr>
              <a:defRPr sz="1800"/>
            </a:lvl2pPr>
            <a:lvl3pPr>
              <a:defRPr sz="18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Rectangle 2"/>
          <p:cNvSpPr>
            <a:spLocks noGrp="1" noChangeArrowheads="1"/>
          </p:cNvSpPr>
          <p:nvPr>
            <p:ph type="title"/>
          </p:nvPr>
        </p:nvSpPr>
        <p:spPr bwMode="auto">
          <a:xfrm>
            <a:off x="521550" y="908720"/>
            <a:ext cx="8344040" cy="758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de-DE" dirty="0" smtClean="0"/>
          </a:p>
        </p:txBody>
      </p:sp>
    </p:spTree>
    <p:extLst>
      <p:ext uri="{BB962C8B-B14F-4D97-AF65-F5344CB8AC3E}">
        <p14:creationId xmlns:p14="http://schemas.microsoft.com/office/powerpoint/2010/main" val="65495939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Three Columns">
    <p:spTree>
      <p:nvGrpSpPr>
        <p:cNvPr id="1" name=""/>
        <p:cNvGrpSpPr/>
        <p:nvPr/>
      </p:nvGrpSpPr>
      <p:grpSpPr>
        <a:xfrm>
          <a:off x="0" y="0"/>
          <a:ext cx="0" cy="0"/>
          <a:chOff x="0" y="0"/>
          <a:chExt cx="0" cy="0"/>
        </a:xfrm>
      </p:grpSpPr>
      <p:sp>
        <p:nvSpPr>
          <p:cNvPr id="6" name="Content Placeholder 2"/>
          <p:cNvSpPr>
            <a:spLocks noGrp="1"/>
          </p:cNvSpPr>
          <p:nvPr>
            <p:ph sz="half" idx="1" hasCustomPrompt="1"/>
          </p:nvPr>
        </p:nvSpPr>
        <p:spPr>
          <a:xfrm>
            <a:off x="512447" y="1853825"/>
            <a:ext cx="2700000" cy="4427389"/>
          </a:xfrm>
          <a:prstGeom prst="rect">
            <a:avLst/>
          </a:prstGeom>
        </p:spPr>
        <p:txBody>
          <a:bodyPr/>
          <a:lstStyle>
            <a:lvl1pPr>
              <a:defRPr sz="1800"/>
            </a:lvl1pPr>
            <a:lvl2pPr>
              <a:defRPr sz="1800"/>
            </a:lvl2pPr>
            <a:lvl3pPr>
              <a:defRPr sz="1800"/>
            </a:lvl3pPr>
            <a:lvl4pPr marL="1158875" indent="0">
              <a:buNone/>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de-DE" dirty="0"/>
          </a:p>
        </p:txBody>
      </p:sp>
      <p:sp>
        <p:nvSpPr>
          <p:cNvPr id="7" name="Content Placeholder 3"/>
          <p:cNvSpPr>
            <a:spLocks noGrp="1"/>
          </p:cNvSpPr>
          <p:nvPr>
            <p:ph sz="half" idx="2" hasCustomPrompt="1"/>
          </p:nvPr>
        </p:nvSpPr>
        <p:spPr>
          <a:xfrm>
            <a:off x="3329961" y="1853825"/>
            <a:ext cx="2700000" cy="4427389"/>
          </a:xfrm>
          <a:prstGeom prst="rect">
            <a:avLst/>
          </a:prstGeom>
        </p:spPr>
        <p:txBody>
          <a:bodyPr/>
          <a:lstStyle>
            <a:lvl1pPr>
              <a:defRPr sz="1800"/>
            </a:lvl1pPr>
            <a:lvl2pPr>
              <a:defRPr sz="1800"/>
            </a:lvl2pPr>
            <a:lvl3pPr>
              <a:defRPr sz="1800"/>
            </a:lvl3pPr>
            <a:lvl4pPr>
              <a:defRPr sz="1400"/>
            </a:lvl4pPr>
            <a:lvl5pPr marL="1525587" indent="0">
              <a:buNone/>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de-DE" dirty="0"/>
          </a:p>
        </p:txBody>
      </p:sp>
      <p:sp>
        <p:nvSpPr>
          <p:cNvPr id="8" name="Rectangle 2"/>
          <p:cNvSpPr>
            <a:spLocks noGrp="1" noChangeArrowheads="1"/>
          </p:cNvSpPr>
          <p:nvPr>
            <p:ph type="title"/>
          </p:nvPr>
        </p:nvSpPr>
        <p:spPr bwMode="auto">
          <a:xfrm>
            <a:off x="521550" y="908720"/>
            <a:ext cx="8344040" cy="758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de-DE" dirty="0" smtClean="0"/>
          </a:p>
        </p:txBody>
      </p:sp>
      <p:sp>
        <p:nvSpPr>
          <p:cNvPr id="5" name="Content Placeholder 3"/>
          <p:cNvSpPr>
            <a:spLocks noGrp="1"/>
          </p:cNvSpPr>
          <p:nvPr>
            <p:ph sz="half" idx="10" hasCustomPrompt="1"/>
          </p:nvPr>
        </p:nvSpPr>
        <p:spPr>
          <a:xfrm>
            <a:off x="6147475" y="1853825"/>
            <a:ext cx="2700000" cy="4427389"/>
          </a:xfrm>
          <a:prstGeom prst="rect">
            <a:avLst/>
          </a:prstGeom>
        </p:spPr>
        <p:txBody>
          <a:bodyPr/>
          <a:lstStyle>
            <a:lvl1pPr>
              <a:defRPr sz="1800"/>
            </a:lvl1pPr>
            <a:lvl2pPr>
              <a:defRPr sz="1800"/>
            </a:lvl2pPr>
            <a:lvl3pPr>
              <a:defRPr sz="1800"/>
            </a:lvl3pPr>
            <a:lvl4pPr marL="1158875" indent="0">
              <a:buNone/>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de-DE" dirty="0"/>
          </a:p>
        </p:txBody>
      </p:sp>
    </p:spTree>
    <p:extLst>
      <p:ext uri="{BB962C8B-B14F-4D97-AF65-F5344CB8AC3E}">
        <p14:creationId xmlns:p14="http://schemas.microsoft.com/office/powerpoint/2010/main" val="298575771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Titel 1"/>
          <p:cNvSpPr>
            <a:spLocks noGrp="1"/>
          </p:cNvSpPr>
          <p:nvPr>
            <p:ph type="title"/>
          </p:nvPr>
        </p:nvSpPr>
        <p:spPr>
          <a:xfrm>
            <a:off x="521549" y="908720"/>
            <a:ext cx="8370931" cy="758487"/>
          </a:xfrm>
        </p:spPr>
        <p:txBody>
          <a:bodyPr/>
          <a:lstStyle/>
          <a:p>
            <a:r>
              <a:rPr lang="en-US" smtClean="0"/>
              <a:t>Click to edit Master title style</a:t>
            </a:r>
            <a:endParaRPr lang="de-DE" dirty="0"/>
          </a:p>
        </p:txBody>
      </p:sp>
      <p:graphicFrame>
        <p:nvGraphicFramePr>
          <p:cNvPr id="4" name="Group 2"/>
          <p:cNvGraphicFramePr>
            <a:graphicFrameLocks noGrp="1"/>
          </p:cNvGraphicFramePr>
          <p:nvPr userDrawn="1">
            <p:extLst/>
          </p:nvPr>
        </p:nvGraphicFramePr>
        <p:xfrm>
          <a:off x="611560" y="2352677"/>
          <a:ext cx="8145905" cy="1860796"/>
        </p:xfrm>
        <a:graphic>
          <a:graphicData uri="http://schemas.openxmlformats.org/drawingml/2006/table">
            <a:tbl>
              <a:tblPr/>
              <a:tblGrid>
                <a:gridCol w="8145905">
                  <a:extLst>
                    <a:ext uri="{9D8B030D-6E8A-4147-A177-3AD203B41FA5}">
                      <a16:colId xmlns:a16="http://schemas.microsoft.com/office/drawing/2014/main" val="20000"/>
                    </a:ext>
                  </a:extLst>
                </a:gridCol>
              </a:tblGrid>
              <a:tr h="1314563">
                <a:tc>
                  <a:txBody>
                    <a:bodyPr/>
                    <a:lstStyle/>
                    <a:p>
                      <a:pPr marL="0" marR="0" lvl="0" indent="0" algn="l" defTabSz="914400" rtl="0" eaLnBrk="1" fontAlgn="base" latinLnBrk="0" hangingPunct="1">
                        <a:lnSpc>
                          <a:spcPct val="120000"/>
                        </a:lnSpc>
                        <a:spcBef>
                          <a:spcPct val="0"/>
                        </a:spcBef>
                        <a:spcAft>
                          <a:spcPct val="50000"/>
                        </a:spcAft>
                        <a:buClrTx/>
                        <a:buSzTx/>
                        <a:buFontTx/>
                        <a:buNone/>
                        <a:tabLst/>
                      </a:pPr>
                      <a:r>
                        <a:rPr kumimoji="0" lang="en-GB" sz="1800" b="0" i="1" u="none" strike="noStrike" cap="none" normalizeH="0" baseline="0" dirty="0" smtClean="0">
                          <a:ln>
                            <a:noFill/>
                          </a:ln>
                          <a:solidFill>
                            <a:srgbClr val="53504F"/>
                          </a:solidFill>
                          <a:effectLst/>
                          <a:latin typeface="Calibri" charset="0"/>
                          <a:ea typeface="Calibri" charset="0"/>
                          <a:cs typeface="Calibri" charset="0"/>
                        </a:rPr>
                        <a:t>„</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Ut</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wisi</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enim</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ad minim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veniam</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quis</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nostrud</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exerci</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tation</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ullamcorper</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consequat</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Duis</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autem</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vel</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eum</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iriure</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dolor</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suscipit</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lobortis</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nisl</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ut</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aliquip</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ex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ea</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commodo</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consequat</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Duis</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autem</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vel</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eum</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iriure</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dolor</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in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hendrerit</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in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vulputate</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velit</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esse</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molestie</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consequat</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vel</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illum</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dolore</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eu</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feugiat</a:t>
                      </a:r>
                      <a:r>
                        <a:rPr kumimoji="0" lang="en-GB" sz="1800" b="0" i="1" u="none" strike="noStrike" cap="none" normalizeH="0" baseline="0" dirty="0" smtClean="0">
                          <a:ln>
                            <a:noFill/>
                          </a:ln>
                          <a:solidFill>
                            <a:srgbClr val="53504F"/>
                          </a:solidFill>
                          <a:effectLst/>
                          <a:latin typeface="Calibri" charset="0"/>
                          <a:ea typeface="Calibri" charset="0"/>
                          <a:cs typeface="Calibri" charset="0"/>
                        </a:rPr>
                        <a:t>.“</a:t>
                      </a:r>
                    </a:p>
                  </a:txBody>
                  <a:tcPr marL="252000" marR="180000" marT="72007" marB="72007" anchor="ctr"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26912">
                <a:tc>
                  <a:txBody>
                    <a:bodyPr/>
                    <a:lstStyle/>
                    <a:p>
                      <a:pPr marL="0" marR="0" lvl="0" indent="0" algn="r" defTabSz="914400" rtl="0" eaLnBrk="1" fontAlgn="base" latinLnBrk="0" hangingPunct="1">
                        <a:lnSpc>
                          <a:spcPct val="120000"/>
                        </a:lnSpc>
                        <a:spcBef>
                          <a:spcPct val="0"/>
                        </a:spcBef>
                        <a:spcAft>
                          <a:spcPct val="50000"/>
                        </a:spcAft>
                        <a:buClrTx/>
                        <a:buSzTx/>
                        <a:buFontTx/>
                        <a:buNone/>
                        <a:tabLst/>
                      </a:pPr>
                      <a:r>
                        <a:rPr kumimoji="0" lang="en-GB" sz="1400" b="0" i="0" u="none" strike="noStrike" cap="none" normalizeH="0" baseline="0" dirty="0" smtClean="0">
                          <a:ln>
                            <a:noFill/>
                          </a:ln>
                          <a:solidFill>
                            <a:srgbClr val="53504F"/>
                          </a:solidFill>
                          <a:effectLst/>
                          <a:latin typeface="+mn-lt"/>
                          <a:cs typeface="Roboto"/>
                        </a:rPr>
                        <a:t>Placeholder for quotation source</a:t>
                      </a:r>
                    </a:p>
                  </a:txBody>
                  <a:tcPr marL="252000" marR="180000" marT="72007" marB="72007" anchor="ctr"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016960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AT" dirty="0" smtClean="0"/>
              <a:t>Timeline</a:t>
            </a:r>
            <a:endParaRPr lang="de-DE" dirty="0"/>
          </a:p>
        </p:txBody>
      </p:sp>
      <p:sp>
        <p:nvSpPr>
          <p:cNvPr id="3" name="Rechteck 2"/>
          <p:cNvSpPr/>
          <p:nvPr userDrawn="1"/>
        </p:nvSpPr>
        <p:spPr bwMode="auto">
          <a:xfrm flipV="1">
            <a:off x="792007" y="4218721"/>
            <a:ext cx="7559987" cy="18000"/>
          </a:xfrm>
          <a:prstGeom prst="rect">
            <a:avLst/>
          </a:prstGeom>
          <a:solidFill>
            <a:schemeClr val="accent1"/>
          </a:solidFill>
          <a:ln w="9525" cap="flat" cmpd="sng" algn="ctr">
            <a:solidFill>
              <a:srgbClr val="FFB612"/>
            </a:solidFill>
            <a:prstDash val="solid"/>
            <a:round/>
            <a:headEnd type="none" w="med" len="med"/>
            <a:tailEnd type="none" w="lg"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accent1"/>
              </a:solidFill>
              <a:effectLst/>
              <a:latin typeface="Arial" charset="0"/>
            </a:endParaRPr>
          </a:p>
        </p:txBody>
      </p:sp>
      <p:sp>
        <p:nvSpPr>
          <p:cNvPr id="4" name="Oval 3"/>
          <p:cNvSpPr/>
          <p:nvPr userDrawn="1"/>
        </p:nvSpPr>
        <p:spPr bwMode="auto">
          <a:xfrm>
            <a:off x="755576" y="4155713"/>
            <a:ext cx="144016" cy="144016"/>
          </a:xfrm>
          <a:prstGeom prst="ellipse">
            <a:avLst/>
          </a:prstGeom>
          <a:solidFill>
            <a:srgbClr val="FFB612"/>
          </a:solidFill>
          <a:ln w="9525" cap="flat" cmpd="sng" algn="ctr">
            <a:solidFill>
              <a:srgbClr val="FFB612"/>
            </a:solidFill>
            <a:prstDash val="solid"/>
            <a:round/>
            <a:headEnd type="none" w="med" len="med"/>
            <a:tailEnd type="none" w="lg"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rgbClr val="000000"/>
              </a:solidFill>
              <a:effectLst/>
              <a:latin typeface="Arial" charset="0"/>
            </a:endParaRPr>
          </a:p>
        </p:txBody>
      </p:sp>
      <p:sp>
        <p:nvSpPr>
          <p:cNvPr id="5" name="Oval 4"/>
          <p:cNvSpPr/>
          <p:nvPr userDrawn="1"/>
        </p:nvSpPr>
        <p:spPr bwMode="auto">
          <a:xfrm>
            <a:off x="1691680" y="4155713"/>
            <a:ext cx="144016" cy="144016"/>
          </a:xfrm>
          <a:prstGeom prst="ellipse">
            <a:avLst/>
          </a:prstGeom>
          <a:solidFill>
            <a:srgbClr val="FFB612"/>
          </a:solidFill>
          <a:ln w="9525" cap="flat" cmpd="sng" algn="ctr">
            <a:solidFill>
              <a:srgbClr val="FFB612"/>
            </a:solidFill>
            <a:prstDash val="solid"/>
            <a:round/>
            <a:headEnd type="none" w="med" len="med"/>
            <a:tailEnd type="none" w="lg"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rgbClr val="000000"/>
              </a:solidFill>
              <a:effectLst/>
              <a:latin typeface="Arial" charset="0"/>
            </a:endParaRPr>
          </a:p>
        </p:txBody>
      </p:sp>
      <p:sp>
        <p:nvSpPr>
          <p:cNvPr id="6" name="Oval 5"/>
          <p:cNvSpPr/>
          <p:nvPr userDrawn="1"/>
        </p:nvSpPr>
        <p:spPr bwMode="auto">
          <a:xfrm>
            <a:off x="2627784" y="4149298"/>
            <a:ext cx="144016" cy="144016"/>
          </a:xfrm>
          <a:prstGeom prst="ellipse">
            <a:avLst/>
          </a:prstGeom>
          <a:solidFill>
            <a:srgbClr val="FFB612"/>
          </a:solidFill>
          <a:ln w="9525" cap="flat" cmpd="sng" algn="ctr">
            <a:solidFill>
              <a:srgbClr val="FFB612"/>
            </a:solidFill>
            <a:prstDash val="solid"/>
            <a:round/>
            <a:headEnd type="none" w="med" len="med"/>
            <a:tailEnd type="none" w="lg"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rgbClr val="000000"/>
              </a:solidFill>
              <a:effectLst/>
              <a:latin typeface="Arial" charset="0"/>
            </a:endParaRPr>
          </a:p>
        </p:txBody>
      </p:sp>
      <p:sp>
        <p:nvSpPr>
          <p:cNvPr id="7" name="Oval 6"/>
          <p:cNvSpPr/>
          <p:nvPr userDrawn="1"/>
        </p:nvSpPr>
        <p:spPr bwMode="auto">
          <a:xfrm>
            <a:off x="3563888" y="4146713"/>
            <a:ext cx="144016" cy="144016"/>
          </a:xfrm>
          <a:prstGeom prst="ellipse">
            <a:avLst/>
          </a:prstGeom>
          <a:solidFill>
            <a:srgbClr val="FFB612"/>
          </a:solidFill>
          <a:ln w="9525" cap="flat" cmpd="sng" algn="ctr">
            <a:solidFill>
              <a:srgbClr val="FFB612"/>
            </a:solidFill>
            <a:prstDash val="solid"/>
            <a:round/>
            <a:headEnd type="none" w="med" len="med"/>
            <a:tailEnd type="none" w="lg"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rgbClr val="000000"/>
              </a:solidFill>
              <a:effectLst/>
              <a:latin typeface="Arial" charset="0"/>
            </a:endParaRPr>
          </a:p>
        </p:txBody>
      </p:sp>
      <p:sp>
        <p:nvSpPr>
          <p:cNvPr id="8" name="Oval 7"/>
          <p:cNvSpPr/>
          <p:nvPr userDrawn="1"/>
        </p:nvSpPr>
        <p:spPr bwMode="auto">
          <a:xfrm>
            <a:off x="4499992" y="4146713"/>
            <a:ext cx="144016" cy="144016"/>
          </a:xfrm>
          <a:prstGeom prst="ellipse">
            <a:avLst/>
          </a:prstGeom>
          <a:solidFill>
            <a:srgbClr val="FFB612"/>
          </a:solidFill>
          <a:ln w="9525" cap="flat" cmpd="sng" algn="ctr">
            <a:solidFill>
              <a:srgbClr val="FFB612"/>
            </a:solidFill>
            <a:prstDash val="solid"/>
            <a:round/>
            <a:headEnd type="none" w="med" len="med"/>
            <a:tailEnd type="none" w="lg"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rgbClr val="000000"/>
              </a:solidFill>
              <a:effectLst/>
              <a:latin typeface="Arial" charset="0"/>
            </a:endParaRPr>
          </a:p>
        </p:txBody>
      </p:sp>
      <p:sp>
        <p:nvSpPr>
          <p:cNvPr id="9" name="Oval 8"/>
          <p:cNvSpPr/>
          <p:nvPr userDrawn="1"/>
        </p:nvSpPr>
        <p:spPr bwMode="auto">
          <a:xfrm>
            <a:off x="5436096" y="4146713"/>
            <a:ext cx="144016" cy="144016"/>
          </a:xfrm>
          <a:prstGeom prst="ellipse">
            <a:avLst/>
          </a:prstGeom>
          <a:solidFill>
            <a:srgbClr val="FFB612"/>
          </a:solidFill>
          <a:ln w="9525" cap="flat" cmpd="sng" algn="ctr">
            <a:solidFill>
              <a:srgbClr val="FFB612"/>
            </a:solidFill>
            <a:prstDash val="solid"/>
            <a:round/>
            <a:headEnd type="none" w="med" len="med"/>
            <a:tailEnd type="none" w="lg"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rgbClr val="000000"/>
              </a:solidFill>
              <a:effectLst/>
              <a:latin typeface="Arial" charset="0"/>
            </a:endParaRPr>
          </a:p>
        </p:txBody>
      </p:sp>
      <p:sp>
        <p:nvSpPr>
          <p:cNvPr id="10" name="Oval 9"/>
          <p:cNvSpPr/>
          <p:nvPr userDrawn="1"/>
        </p:nvSpPr>
        <p:spPr bwMode="auto">
          <a:xfrm>
            <a:off x="6372200" y="4146713"/>
            <a:ext cx="144016" cy="144016"/>
          </a:xfrm>
          <a:prstGeom prst="ellipse">
            <a:avLst/>
          </a:prstGeom>
          <a:solidFill>
            <a:srgbClr val="FFB612"/>
          </a:solidFill>
          <a:ln w="9525" cap="flat" cmpd="sng" algn="ctr">
            <a:solidFill>
              <a:srgbClr val="FFB612"/>
            </a:solidFill>
            <a:prstDash val="solid"/>
            <a:round/>
            <a:headEnd type="none" w="med" len="med"/>
            <a:tailEnd type="none" w="lg"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rgbClr val="000000"/>
              </a:solidFill>
              <a:effectLst/>
              <a:latin typeface="Arial" charset="0"/>
            </a:endParaRPr>
          </a:p>
        </p:txBody>
      </p:sp>
      <p:sp>
        <p:nvSpPr>
          <p:cNvPr id="11" name="Oval 10"/>
          <p:cNvSpPr/>
          <p:nvPr userDrawn="1"/>
        </p:nvSpPr>
        <p:spPr bwMode="auto">
          <a:xfrm>
            <a:off x="7308304" y="4146713"/>
            <a:ext cx="144016" cy="144016"/>
          </a:xfrm>
          <a:prstGeom prst="ellipse">
            <a:avLst/>
          </a:prstGeom>
          <a:solidFill>
            <a:srgbClr val="FFB612"/>
          </a:solidFill>
          <a:ln w="9525" cap="flat" cmpd="sng" algn="ctr">
            <a:solidFill>
              <a:srgbClr val="FFB612"/>
            </a:solidFill>
            <a:prstDash val="solid"/>
            <a:round/>
            <a:headEnd type="none" w="med" len="med"/>
            <a:tailEnd type="none" w="lg"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rgbClr val="000000"/>
              </a:solidFill>
              <a:effectLst/>
              <a:latin typeface="Arial" charset="0"/>
            </a:endParaRPr>
          </a:p>
        </p:txBody>
      </p:sp>
      <p:sp>
        <p:nvSpPr>
          <p:cNvPr id="12" name="Oval 11"/>
          <p:cNvSpPr/>
          <p:nvPr userDrawn="1"/>
        </p:nvSpPr>
        <p:spPr bwMode="auto">
          <a:xfrm>
            <a:off x="8244408" y="4155713"/>
            <a:ext cx="144016" cy="144016"/>
          </a:xfrm>
          <a:prstGeom prst="ellipse">
            <a:avLst/>
          </a:prstGeom>
          <a:solidFill>
            <a:srgbClr val="FFB612"/>
          </a:solidFill>
          <a:ln w="9525" cap="flat" cmpd="sng" algn="ctr">
            <a:solidFill>
              <a:srgbClr val="FFB612"/>
            </a:solidFill>
            <a:prstDash val="solid"/>
            <a:round/>
            <a:headEnd type="none" w="med" len="med"/>
            <a:tailEnd type="none" w="lg"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rgbClr val="000000"/>
              </a:solidFill>
              <a:effectLst/>
              <a:latin typeface="Arial" charset="0"/>
            </a:endParaRPr>
          </a:p>
        </p:txBody>
      </p:sp>
      <p:sp>
        <p:nvSpPr>
          <p:cNvPr id="13" name="Textfeld 12"/>
          <p:cNvSpPr txBox="1"/>
          <p:nvPr userDrawn="1"/>
        </p:nvSpPr>
        <p:spPr>
          <a:xfrm>
            <a:off x="323528" y="4290729"/>
            <a:ext cx="936104" cy="338554"/>
          </a:xfrm>
          <a:prstGeom prst="rect">
            <a:avLst/>
          </a:prstGeom>
          <a:noFill/>
        </p:spPr>
        <p:txBody>
          <a:bodyPr wrap="square" rtlCol="0">
            <a:spAutoFit/>
          </a:bodyPr>
          <a:lstStyle/>
          <a:p>
            <a:pPr algn="ctr"/>
            <a:r>
              <a:rPr lang="de-DE" b="1" dirty="0" smtClean="0">
                <a:solidFill>
                  <a:srgbClr val="53504F"/>
                </a:solidFill>
                <a:latin typeface="+mn-lt"/>
              </a:rPr>
              <a:t>2016</a:t>
            </a:r>
            <a:endParaRPr lang="de-DE" b="1" dirty="0">
              <a:solidFill>
                <a:srgbClr val="53504F"/>
              </a:solidFill>
              <a:latin typeface="+mn-lt"/>
            </a:endParaRPr>
          </a:p>
        </p:txBody>
      </p:sp>
      <p:sp>
        <p:nvSpPr>
          <p:cNvPr id="14" name="Textfeld 13"/>
          <p:cNvSpPr txBox="1"/>
          <p:nvPr userDrawn="1"/>
        </p:nvSpPr>
        <p:spPr>
          <a:xfrm>
            <a:off x="2213738" y="4290729"/>
            <a:ext cx="936104" cy="338554"/>
          </a:xfrm>
          <a:prstGeom prst="rect">
            <a:avLst/>
          </a:prstGeom>
          <a:noFill/>
        </p:spPr>
        <p:txBody>
          <a:bodyPr wrap="square" rtlCol="0">
            <a:spAutoFit/>
          </a:bodyPr>
          <a:lstStyle/>
          <a:p>
            <a:pPr algn="ctr"/>
            <a:r>
              <a:rPr lang="de-DE" b="1" dirty="0" smtClean="0">
                <a:solidFill>
                  <a:srgbClr val="53504F"/>
                </a:solidFill>
                <a:latin typeface="+mn-lt"/>
              </a:rPr>
              <a:t>2018</a:t>
            </a:r>
            <a:endParaRPr lang="de-DE" b="1" dirty="0">
              <a:solidFill>
                <a:srgbClr val="53504F"/>
              </a:solidFill>
              <a:latin typeface="+mn-lt"/>
            </a:endParaRPr>
          </a:p>
        </p:txBody>
      </p:sp>
      <p:sp>
        <p:nvSpPr>
          <p:cNvPr id="15" name="Textfeld 14"/>
          <p:cNvSpPr txBox="1"/>
          <p:nvPr userDrawn="1"/>
        </p:nvSpPr>
        <p:spPr>
          <a:xfrm>
            <a:off x="1268633" y="3794837"/>
            <a:ext cx="936104" cy="338554"/>
          </a:xfrm>
          <a:prstGeom prst="rect">
            <a:avLst/>
          </a:prstGeom>
          <a:noFill/>
        </p:spPr>
        <p:txBody>
          <a:bodyPr wrap="square" rtlCol="0">
            <a:spAutoFit/>
          </a:bodyPr>
          <a:lstStyle/>
          <a:p>
            <a:pPr algn="ctr"/>
            <a:r>
              <a:rPr lang="de-DE" b="1" dirty="0" smtClean="0">
                <a:solidFill>
                  <a:srgbClr val="53504F"/>
                </a:solidFill>
                <a:latin typeface="+mn-lt"/>
              </a:rPr>
              <a:t>2017</a:t>
            </a:r>
            <a:endParaRPr lang="de-DE" b="1" dirty="0">
              <a:solidFill>
                <a:srgbClr val="53504F"/>
              </a:solidFill>
              <a:latin typeface="+mn-lt"/>
            </a:endParaRPr>
          </a:p>
        </p:txBody>
      </p:sp>
      <p:sp>
        <p:nvSpPr>
          <p:cNvPr id="16" name="Textfeld 15"/>
          <p:cNvSpPr txBox="1"/>
          <p:nvPr userDrawn="1"/>
        </p:nvSpPr>
        <p:spPr>
          <a:xfrm>
            <a:off x="3158843" y="3783788"/>
            <a:ext cx="936104" cy="338554"/>
          </a:xfrm>
          <a:prstGeom prst="rect">
            <a:avLst/>
          </a:prstGeom>
          <a:noFill/>
        </p:spPr>
        <p:txBody>
          <a:bodyPr wrap="square" rtlCol="0">
            <a:spAutoFit/>
          </a:bodyPr>
          <a:lstStyle/>
          <a:p>
            <a:pPr algn="ctr"/>
            <a:r>
              <a:rPr lang="de-DE" b="1" dirty="0" smtClean="0">
                <a:solidFill>
                  <a:srgbClr val="53504F"/>
                </a:solidFill>
                <a:latin typeface="+mn-lt"/>
              </a:rPr>
              <a:t>2019</a:t>
            </a:r>
            <a:endParaRPr lang="de-DE" b="1" dirty="0">
              <a:solidFill>
                <a:srgbClr val="53504F"/>
              </a:solidFill>
              <a:latin typeface="+mn-lt"/>
            </a:endParaRPr>
          </a:p>
        </p:txBody>
      </p:sp>
      <p:sp>
        <p:nvSpPr>
          <p:cNvPr id="17" name="Textfeld 16"/>
          <p:cNvSpPr txBox="1"/>
          <p:nvPr userDrawn="1"/>
        </p:nvSpPr>
        <p:spPr>
          <a:xfrm>
            <a:off x="5049053" y="3794837"/>
            <a:ext cx="936104" cy="338554"/>
          </a:xfrm>
          <a:prstGeom prst="rect">
            <a:avLst/>
          </a:prstGeom>
          <a:noFill/>
        </p:spPr>
        <p:txBody>
          <a:bodyPr wrap="square" rtlCol="0">
            <a:spAutoFit/>
          </a:bodyPr>
          <a:lstStyle/>
          <a:p>
            <a:pPr algn="ctr"/>
            <a:r>
              <a:rPr lang="de-DE" b="1" dirty="0" smtClean="0">
                <a:solidFill>
                  <a:srgbClr val="53504F"/>
                </a:solidFill>
                <a:latin typeface="+mn-lt"/>
              </a:rPr>
              <a:t>2021</a:t>
            </a:r>
            <a:endParaRPr lang="de-DE" b="1" dirty="0">
              <a:solidFill>
                <a:srgbClr val="53504F"/>
              </a:solidFill>
              <a:latin typeface="+mn-lt"/>
            </a:endParaRPr>
          </a:p>
        </p:txBody>
      </p:sp>
      <p:sp>
        <p:nvSpPr>
          <p:cNvPr id="18" name="Textfeld 17"/>
          <p:cNvSpPr txBox="1"/>
          <p:nvPr userDrawn="1"/>
        </p:nvSpPr>
        <p:spPr>
          <a:xfrm>
            <a:off x="4103948" y="4290729"/>
            <a:ext cx="936104" cy="338554"/>
          </a:xfrm>
          <a:prstGeom prst="rect">
            <a:avLst/>
          </a:prstGeom>
          <a:noFill/>
        </p:spPr>
        <p:txBody>
          <a:bodyPr wrap="square" rtlCol="0">
            <a:spAutoFit/>
          </a:bodyPr>
          <a:lstStyle/>
          <a:p>
            <a:pPr algn="ctr"/>
            <a:r>
              <a:rPr lang="de-DE" b="1" dirty="0" smtClean="0">
                <a:solidFill>
                  <a:srgbClr val="53504F"/>
                </a:solidFill>
                <a:latin typeface="+mn-lt"/>
              </a:rPr>
              <a:t>2020</a:t>
            </a:r>
            <a:endParaRPr lang="de-DE" b="1" dirty="0">
              <a:solidFill>
                <a:srgbClr val="53504F"/>
              </a:solidFill>
              <a:latin typeface="+mn-lt"/>
            </a:endParaRPr>
          </a:p>
        </p:txBody>
      </p:sp>
      <p:sp>
        <p:nvSpPr>
          <p:cNvPr id="19" name="Textfeld 18"/>
          <p:cNvSpPr txBox="1"/>
          <p:nvPr userDrawn="1"/>
        </p:nvSpPr>
        <p:spPr>
          <a:xfrm>
            <a:off x="5994158" y="4301778"/>
            <a:ext cx="936104" cy="338554"/>
          </a:xfrm>
          <a:prstGeom prst="rect">
            <a:avLst/>
          </a:prstGeom>
          <a:noFill/>
        </p:spPr>
        <p:txBody>
          <a:bodyPr wrap="square" rtlCol="0">
            <a:spAutoFit/>
          </a:bodyPr>
          <a:lstStyle/>
          <a:p>
            <a:pPr algn="ctr"/>
            <a:r>
              <a:rPr lang="de-DE" b="1" dirty="0" smtClean="0">
                <a:solidFill>
                  <a:srgbClr val="53504F"/>
                </a:solidFill>
                <a:latin typeface="+mn-lt"/>
              </a:rPr>
              <a:t>2022</a:t>
            </a:r>
            <a:endParaRPr lang="de-DE" b="1" dirty="0">
              <a:solidFill>
                <a:srgbClr val="53504F"/>
              </a:solidFill>
              <a:latin typeface="+mn-lt"/>
            </a:endParaRPr>
          </a:p>
        </p:txBody>
      </p:sp>
      <p:sp>
        <p:nvSpPr>
          <p:cNvPr id="20" name="Textfeld 19"/>
          <p:cNvSpPr txBox="1"/>
          <p:nvPr userDrawn="1"/>
        </p:nvSpPr>
        <p:spPr>
          <a:xfrm>
            <a:off x="7884368" y="4314258"/>
            <a:ext cx="936104" cy="338554"/>
          </a:xfrm>
          <a:prstGeom prst="rect">
            <a:avLst/>
          </a:prstGeom>
          <a:noFill/>
        </p:spPr>
        <p:txBody>
          <a:bodyPr wrap="square" rtlCol="0">
            <a:spAutoFit/>
          </a:bodyPr>
          <a:lstStyle/>
          <a:p>
            <a:pPr algn="ctr"/>
            <a:r>
              <a:rPr lang="de-DE" b="1" dirty="0" smtClean="0">
                <a:solidFill>
                  <a:srgbClr val="53504F"/>
                </a:solidFill>
                <a:latin typeface="+mn-lt"/>
              </a:rPr>
              <a:t>2024</a:t>
            </a:r>
            <a:endParaRPr lang="de-DE" b="1" dirty="0">
              <a:solidFill>
                <a:srgbClr val="53504F"/>
              </a:solidFill>
              <a:latin typeface="+mn-lt"/>
            </a:endParaRPr>
          </a:p>
        </p:txBody>
      </p:sp>
      <p:sp>
        <p:nvSpPr>
          <p:cNvPr id="21" name="Textfeld 20"/>
          <p:cNvSpPr txBox="1"/>
          <p:nvPr userDrawn="1"/>
        </p:nvSpPr>
        <p:spPr>
          <a:xfrm>
            <a:off x="6939263" y="3810526"/>
            <a:ext cx="936104" cy="338554"/>
          </a:xfrm>
          <a:prstGeom prst="rect">
            <a:avLst/>
          </a:prstGeom>
          <a:noFill/>
        </p:spPr>
        <p:txBody>
          <a:bodyPr wrap="square" rtlCol="0">
            <a:spAutoFit/>
          </a:bodyPr>
          <a:lstStyle/>
          <a:p>
            <a:pPr algn="ctr"/>
            <a:r>
              <a:rPr lang="de-DE" b="1" dirty="0" smtClean="0">
                <a:solidFill>
                  <a:srgbClr val="53504F"/>
                </a:solidFill>
                <a:latin typeface="+mn-lt"/>
              </a:rPr>
              <a:t>2023</a:t>
            </a:r>
            <a:endParaRPr lang="de-DE" b="1" dirty="0">
              <a:solidFill>
                <a:srgbClr val="53504F"/>
              </a:solidFill>
              <a:latin typeface="+mn-lt"/>
            </a:endParaRPr>
          </a:p>
        </p:txBody>
      </p:sp>
      <p:sp>
        <p:nvSpPr>
          <p:cNvPr id="22" name="Textfeld 21"/>
          <p:cNvSpPr txBox="1"/>
          <p:nvPr userDrawn="1"/>
        </p:nvSpPr>
        <p:spPr>
          <a:xfrm>
            <a:off x="539552" y="4869160"/>
            <a:ext cx="1728000" cy="1169551"/>
          </a:xfrm>
          <a:prstGeom prst="rect">
            <a:avLst/>
          </a:prstGeom>
          <a:noFill/>
        </p:spPr>
        <p:txBody>
          <a:bodyPr wrap="square" rtlCol="0">
            <a:spAutoFit/>
          </a:bodyPr>
          <a:lstStyle/>
          <a:p>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a:t>
            </a:r>
          </a:p>
        </p:txBody>
      </p:sp>
      <p:sp>
        <p:nvSpPr>
          <p:cNvPr id="23" name="Textfeld 22"/>
          <p:cNvSpPr txBox="1"/>
          <p:nvPr userDrawn="1"/>
        </p:nvSpPr>
        <p:spPr>
          <a:xfrm>
            <a:off x="2411760" y="4869160"/>
            <a:ext cx="1728000" cy="1169551"/>
          </a:xfrm>
          <a:prstGeom prst="rect">
            <a:avLst/>
          </a:prstGeom>
          <a:noFill/>
        </p:spPr>
        <p:txBody>
          <a:bodyPr wrap="square" rtlCol="0">
            <a:spAutoFit/>
          </a:bodyPr>
          <a:lstStyle/>
          <a:p>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a:t>
            </a:r>
          </a:p>
        </p:txBody>
      </p:sp>
      <p:sp>
        <p:nvSpPr>
          <p:cNvPr id="24" name="Textfeld 23"/>
          <p:cNvSpPr txBox="1"/>
          <p:nvPr userDrawn="1"/>
        </p:nvSpPr>
        <p:spPr>
          <a:xfrm>
            <a:off x="4283968" y="4869160"/>
            <a:ext cx="1728000" cy="1169551"/>
          </a:xfrm>
          <a:prstGeom prst="rect">
            <a:avLst/>
          </a:prstGeom>
          <a:noFill/>
        </p:spPr>
        <p:txBody>
          <a:bodyPr wrap="square" rtlCol="0">
            <a:spAutoFit/>
          </a:bodyPr>
          <a:lstStyle/>
          <a:p>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a:t>
            </a:r>
          </a:p>
        </p:txBody>
      </p:sp>
      <p:sp>
        <p:nvSpPr>
          <p:cNvPr id="25" name="Textfeld 24"/>
          <p:cNvSpPr txBox="1"/>
          <p:nvPr userDrawn="1"/>
        </p:nvSpPr>
        <p:spPr>
          <a:xfrm>
            <a:off x="6183179" y="4869160"/>
            <a:ext cx="1728000" cy="1169551"/>
          </a:xfrm>
          <a:prstGeom prst="rect">
            <a:avLst/>
          </a:prstGeom>
          <a:noFill/>
        </p:spPr>
        <p:txBody>
          <a:bodyPr wrap="square" rtlCol="0">
            <a:spAutoFit/>
          </a:bodyPr>
          <a:lstStyle/>
          <a:p>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a:t>
            </a:r>
          </a:p>
        </p:txBody>
      </p:sp>
      <p:sp>
        <p:nvSpPr>
          <p:cNvPr id="26" name="Textfeld 25"/>
          <p:cNvSpPr txBox="1"/>
          <p:nvPr userDrawn="1"/>
        </p:nvSpPr>
        <p:spPr>
          <a:xfrm>
            <a:off x="1475656" y="2564904"/>
            <a:ext cx="1728175" cy="1384995"/>
          </a:xfrm>
          <a:prstGeom prst="rect">
            <a:avLst/>
          </a:prstGeom>
          <a:noFill/>
        </p:spPr>
        <p:txBody>
          <a:bodyPr wrap="square" rtlCol="0">
            <a:spAutoFit/>
          </a:bodyPr>
          <a:lstStyle/>
          <a:p>
            <a:r>
              <a:rPr lang="de-DE" sz="1400" dirty="0" err="1" smtClean="0">
                <a:solidFill>
                  <a:srgbClr val="53504F"/>
                </a:solidFill>
                <a:latin typeface="+mn-lt"/>
              </a:rPr>
              <a:t>Your</a:t>
            </a:r>
            <a:r>
              <a:rPr lang="de-DE" sz="1400" dirty="0" smtClean="0">
                <a:solidFill>
                  <a:srgbClr val="53504F"/>
                </a:solidFill>
                <a:latin typeface="+mn-lt"/>
              </a:rPr>
              <a:t> </a:t>
            </a:r>
            <a:r>
              <a:rPr lang="de-DE" sz="1400" dirty="0" err="1" smtClean="0">
                <a:solidFill>
                  <a:srgbClr val="53504F"/>
                </a:solidFill>
                <a:latin typeface="+mn-lt"/>
              </a:rPr>
              <a:t>text</a:t>
            </a:r>
            <a:r>
              <a:rPr lang="de-DE" sz="1400" dirty="0" smtClean="0">
                <a:solidFill>
                  <a:srgbClr val="53504F"/>
                </a:solidFill>
                <a:latin typeface="+mn-lt"/>
              </a:rPr>
              <a:t> </a:t>
            </a:r>
            <a:r>
              <a:rPr lang="de-DE" sz="1400" dirty="0" err="1" smtClean="0">
                <a:solidFill>
                  <a:srgbClr val="53504F"/>
                </a:solidFill>
                <a:latin typeface="+mn-lt"/>
              </a:rPr>
              <a:t>here</a:t>
            </a:r>
            <a:r>
              <a:rPr lang="de-DE" sz="1400" dirty="0" smtClean="0">
                <a:solidFill>
                  <a:srgbClr val="53504F"/>
                </a:solidFill>
                <a:latin typeface="+mn-lt"/>
              </a:rPr>
              <a:t>, </a:t>
            </a:r>
            <a:r>
              <a:rPr lang="de-DE" sz="1400" dirty="0" err="1" smtClean="0">
                <a:solidFill>
                  <a:srgbClr val="53504F"/>
                </a:solidFill>
                <a:latin typeface="+mn-lt"/>
              </a:rPr>
              <a:t>your</a:t>
            </a:r>
            <a:r>
              <a:rPr lang="de-DE" sz="1400" dirty="0" smtClean="0">
                <a:solidFill>
                  <a:srgbClr val="53504F"/>
                </a:solidFill>
                <a:latin typeface="+mn-lt"/>
              </a:rPr>
              <a:t> </a:t>
            </a:r>
            <a:r>
              <a:rPr lang="de-DE" sz="1400" dirty="0" err="1" smtClean="0">
                <a:solidFill>
                  <a:srgbClr val="53504F"/>
                </a:solidFill>
                <a:latin typeface="+mn-lt"/>
              </a:rPr>
              <a:t>text</a:t>
            </a:r>
            <a:r>
              <a:rPr lang="de-DE" sz="1400" dirty="0" smtClean="0">
                <a:solidFill>
                  <a:srgbClr val="53504F"/>
                </a:solidFill>
                <a:latin typeface="+mn-lt"/>
              </a:rPr>
              <a:t> </a:t>
            </a:r>
            <a:r>
              <a:rPr lang="de-DE" sz="1400" dirty="0" err="1" smtClean="0">
                <a:solidFill>
                  <a:srgbClr val="53504F"/>
                </a:solidFill>
                <a:latin typeface="+mn-lt"/>
              </a:rPr>
              <a:t>here</a:t>
            </a:r>
            <a:r>
              <a:rPr lang="de-DE" sz="1400" dirty="0" smtClean="0">
                <a:solidFill>
                  <a:srgbClr val="53504F"/>
                </a:solidFill>
                <a:latin typeface="+mn-lt"/>
              </a:rPr>
              <a:t>, </a:t>
            </a:r>
            <a:r>
              <a:rPr lang="de-DE" sz="1400" dirty="0" err="1" smtClean="0">
                <a:solidFill>
                  <a:srgbClr val="53504F"/>
                </a:solidFill>
                <a:latin typeface="+mn-lt"/>
              </a:rPr>
              <a:t>your</a:t>
            </a:r>
            <a:r>
              <a:rPr lang="de-DE" sz="1400" dirty="0" smtClean="0">
                <a:solidFill>
                  <a:srgbClr val="53504F"/>
                </a:solidFill>
                <a:latin typeface="+mn-lt"/>
              </a:rPr>
              <a:t> </a:t>
            </a:r>
            <a:r>
              <a:rPr lang="de-DE" sz="1400" dirty="0" err="1" smtClean="0">
                <a:solidFill>
                  <a:srgbClr val="53504F"/>
                </a:solidFill>
                <a:latin typeface="+mn-lt"/>
              </a:rPr>
              <a:t>text</a:t>
            </a:r>
            <a:r>
              <a:rPr lang="de-DE" sz="1400" dirty="0" smtClean="0">
                <a:solidFill>
                  <a:srgbClr val="53504F"/>
                </a:solidFill>
                <a:latin typeface="+mn-lt"/>
              </a:rPr>
              <a:t> </a:t>
            </a:r>
            <a:r>
              <a:rPr lang="de-DE" sz="1400" dirty="0" err="1" smtClean="0">
                <a:solidFill>
                  <a:srgbClr val="53504F"/>
                </a:solidFill>
                <a:latin typeface="+mn-lt"/>
              </a:rPr>
              <a:t>here</a:t>
            </a:r>
            <a:r>
              <a:rPr lang="de-DE" sz="1400" dirty="0" smtClean="0">
                <a:solidFill>
                  <a:srgbClr val="53504F"/>
                </a:solidFill>
                <a:latin typeface="+mn-lt"/>
              </a:rPr>
              <a:t>, </a:t>
            </a:r>
            <a:r>
              <a:rPr lang="de-DE" sz="1400" dirty="0" err="1" smtClean="0">
                <a:solidFill>
                  <a:srgbClr val="53504F"/>
                </a:solidFill>
                <a:latin typeface="+mn-lt"/>
              </a:rPr>
              <a:t>your</a:t>
            </a:r>
            <a:r>
              <a:rPr lang="de-DE" sz="1400" dirty="0" smtClean="0">
                <a:solidFill>
                  <a:srgbClr val="53504F"/>
                </a:solidFill>
                <a:latin typeface="+mn-lt"/>
              </a:rPr>
              <a:t> </a:t>
            </a:r>
            <a:r>
              <a:rPr lang="de-DE" sz="1400" dirty="0" err="1" smtClean="0">
                <a:solidFill>
                  <a:srgbClr val="53504F"/>
                </a:solidFill>
                <a:latin typeface="+mn-lt"/>
              </a:rPr>
              <a:t>text</a:t>
            </a:r>
            <a:r>
              <a:rPr lang="de-DE" sz="1400" dirty="0" smtClean="0">
                <a:solidFill>
                  <a:srgbClr val="53504F"/>
                </a:solidFill>
                <a:latin typeface="+mn-lt"/>
              </a:rPr>
              <a:t>, </a:t>
            </a:r>
            <a:r>
              <a:rPr lang="de-DE" sz="1400" dirty="0" err="1" smtClean="0">
                <a:solidFill>
                  <a:srgbClr val="53504F"/>
                </a:solidFill>
                <a:latin typeface="+mn-lt"/>
              </a:rPr>
              <a:t>here</a:t>
            </a:r>
            <a:r>
              <a:rPr lang="de-DE" sz="1400" dirty="0" smtClean="0">
                <a:solidFill>
                  <a:srgbClr val="53504F"/>
                </a:solidFill>
                <a:latin typeface="+mn-lt"/>
              </a:rPr>
              <a:t>, </a:t>
            </a:r>
            <a:r>
              <a:rPr lang="de-DE" sz="1400" dirty="0" err="1" smtClean="0">
                <a:solidFill>
                  <a:srgbClr val="53504F"/>
                </a:solidFill>
                <a:latin typeface="+mn-lt"/>
              </a:rPr>
              <a:t>your</a:t>
            </a:r>
            <a:r>
              <a:rPr lang="de-DE" sz="1400" dirty="0" smtClean="0">
                <a:solidFill>
                  <a:srgbClr val="53504F"/>
                </a:solidFill>
                <a:latin typeface="+mn-lt"/>
              </a:rPr>
              <a:t> </a:t>
            </a:r>
            <a:r>
              <a:rPr lang="de-DE" sz="1400" dirty="0" err="1" smtClean="0">
                <a:solidFill>
                  <a:srgbClr val="53504F"/>
                </a:solidFill>
                <a:latin typeface="+mn-lt"/>
              </a:rPr>
              <a:t>text</a:t>
            </a:r>
            <a:r>
              <a:rPr lang="de-DE" sz="1400" dirty="0" smtClean="0">
                <a:solidFill>
                  <a:srgbClr val="53504F"/>
                </a:solidFill>
                <a:latin typeface="+mn-lt"/>
              </a:rPr>
              <a:t> </a:t>
            </a:r>
            <a:r>
              <a:rPr lang="de-DE" sz="1400" dirty="0" err="1" smtClean="0">
                <a:solidFill>
                  <a:srgbClr val="53504F"/>
                </a:solidFill>
                <a:latin typeface="+mn-lt"/>
              </a:rPr>
              <a:t>here</a:t>
            </a:r>
            <a:r>
              <a:rPr lang="de-DE" sz="1400" dirty="0" smtClean="0">
                <a:solidFill>
                  <a:srgbClr val="53504F"/>
                </a:solidFill>
                <a:latin typeface="+mn-lt"/>
              </a:rPr>
              <a:t>, </a:t>
            </a:r>
            <a:r>
              <a:rPr lang="de-DE" sz="1400" dirty="0" err="1" smtClean="0">
                <a:solidFill>
                  <a:srgbClr val="53504F"/>
                </a:solidFill>
                <a:latin typeface="+mn-lt"/>
              </a:rPr>
              <a:t>your</a:t>
            </a:r>
            <a:r>
              <a:rPr lang="de-DE" sz="1400" dirty="0" smtClean="0">
                <a:solidFill>
                  <a:srgbClr val="53504F"/>
                </a:solidFill>
                <a:latin typeface="+mn-lt"/>
              </a:rPr>
              <a:t> </a:t>
            </a:r>
            <a:r>
              <a:rPr lang="de-DE" sz="1400" dirty="0" err="1" smtClean="0">
                <a:solidFill>
                  <a:srgbClr val="53504F"/>
                </a:solidFill>
                <a:latin typeface="+mn-lt"/>
              </a:rPr>
              <a:t>text</a:t>
            </a:r>
            <a:r>
              <a:rPr lang="de-DE" sz="1400" dirty="0" smtClean="0">
                <a:solidFill>
                  <a:srgbClr val="53504F"/>
                </a:solidFill>
                <a:latin typeface="+mn-lt"/>
              </a:rPr>
              <a:t> </a:t>
            </a:r>
            <a:r>
              <a:rPr lang="de-DE" sz="1400" dirty="0" err="1" smtClean="0">
                <a:solidFill>
                  <a:srgbClr val="53504F"/>
                </a:solidFill>
                <a:latin typeface="+mn-lt"/>
              </a:rPr>
              <a:t>here</a:t>
            </a:r>
            <a:r>
              <a:rPr lang="de-DE" sz="1400" dirty="0" smtClean="0">
                <a:solidFill>
                  <a:srgbClr val="53504F"/>
                </a:solidFill>
                <a:latin typeface="+mn-lt"/>
              </a:rPr>
              <a:t>...</a:t>
            </a:r>
            <a:endParaRPr lang="de-DE" sz="1400" dirty="0">
              <a:solidFill>
                <a:srgbClr val="53504F"/>
              </a:solidFill>
              <a:latin typeface="+mn-lt"/>
            </a:endParaRPr>
          </a:p>
        </p:txBody>
      </p:sp>
      <p:sp>
        <p:nvSpPr>
          <p:cNvPr id="27" name="Textfeld 26"/>
          <p:cNvSpPr txBox="1"/>
          <p:nvPr userDrawn="1"/>
        </p:nvSpPr>
        <p:spPr>
          <a:xfrm>
            <a:off x="3347864" y="2564904"/>
            <a:ext cx="1728000" cy="1169551"/>
          </a:xfrm>
          <a:prstGeom prst="rect">
            <a:avLst/>
          </a:prstGeom>
          <a:noFill/>
        </p:spPr>
        <p:txBody>
          <a:bodyPr wrap="square" rtlCol="0">
            <a:spAutoFit/>
          </a:bodyPr>
          <a:lstStyle/>
          <a:p>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a:t>
            </a:r>
          </a:p>
        </p:txBody>
      </p:sp>
      <p:sp>
        <p:nvSpPr>
          <p:cNvPr id="28" name="Textfeld 27"/>
          <p:cNvSpPr txBox="1"/>
          <p:nvPr userDrawn="1"/>
        </p:nvSpPr>
        <p:spPr>
          <a:xfrm>
            <a:off x="5220072" y="2564904"/>
            <a:ext cx="1728000" cy="1169551"/>
          </a:xfrm>
          <a:prstGeom prst="rect">
            <a:avLst/>
          </a:prstGeom>
          <a:noFill/>
        </p:spPr>
        <p:txBody>
          <a:bodyPr wrap="square" rtlCol="0">
            <a:spAutoFit/>
          </a:bodyPr>
          <a:lstStyle/>
          <a:p>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a:t>
            </a:r>
          </a:p>
        </p:txBody>
      </p:sp>
      <p:sp>
        <p:nvSpPr>
          <p:cNvPr id="29" name="Textfeld 28"/>
          <p:cNvSpPr txBox="1"/>
          <p:nvPr userDrawn="1"/>
        </p:nvSpPr>
        <p:spPr>
          <a:xfrm>
            <a:off x="7092280" y="2564904"/>
            <a:ext cx="1728000" cy="1169551"/>
          </a:xfrm>
          <a:prstGeom prst="rect">
            <a:avLst/>
          </a:prstGeom>
          <a:noFill/>
        </p:spPr>
        <p:txBody>
          <a:bodyPr wrap="square" rtlCol="0">
            <a:spAutoFit/>
          </a:bodyPr>
          <a:lstStyle/>
          <a:p>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a:t>
            </a:r>
          </a:p>
        </p:txBody>
      </p:sp>
      <p:sp>
        <p:nvSpPr>
          <p:cNvPr id="30" name="Rectangle 29"/>
          <p:cNvSpPr/>
          <p:nvPr userDrawn="1"/>
        </p:nvSpPr>
        <p:spPr bwMode="auto">
          <a:xfrm>
            <a:off x="521550" y="6638795"/>
            <a:ext cx="2484697" cy="219205"/>
          </a:xfrm>
          <a:prstGeom prst="rect">
            <a:avLst/>
          </a:prstGeom>
          <a:solidFill>
            <a:srgbClr val="FFB612"/>
          </a:solidFill>
          <a:ln w="9525" cap="flat" cmpd="sng" algn="ctr">
            <a:noFill/>
            <a:prstDash val="solid"/>
            <a:round/>
            <a:headEnd type="none" w="med" len="med"/>
            <a:tailEnd type="none" w="lg"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smtClean="0">
              <a:ln>
                <a:noFill/>
              </a:ln>
              <a:solidFill>
                <a:srgbClr val="000000"/>
              </a:solidFill>
              <a:effectLst/>
              <a:latin typeface="Arial" charset="0"/>
            </a:endParaRPr>
          </a:p>
        </p:txBody>
      </p:sp>
      <p:sp>
        <p:nvSpPr>
          <p:cNvPr id="31" name="Rectangle 30"/>
          <p:cNvSpPr/>
          <p:nvPr userDrawn="1"/>
        </p:nvSpPr>
        <p:spPr bwMode="auto">
          <a:xfrm>
            <a:off x="6516216" y="6626989"/>
            <a:ext cx="2484697" cy="219205"/>
          </a:xfrm>
          <a:prstGeom prst="rect">
            <a:avLst/>
          </a:prstGeom>
          <a:solidFill>
            <a:srgbClr val="FFB612"/>
          </a:solidFill>
          <a:ln w="9525" cap="flat" cmpd="sng" algn="ctr">
            <a:noFill/>
            <a:prstDash val="solid"/>
            <a:round/>
            <a:headEnd type="none" w="med" len="med"/>
            <a:tailEnd type="none" w="lg"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smtClean="0">
              <a:ln>
                <a:noFill/>
              </a:ln>
              <a:solidFill>
                <a:srgbClr val="000000"/>
              </a:solidFill>
              <a:effectLst/>
              <a:latin typeface="Arial" charset="0"/>
            </a:endParaRPr>
          </a:p>
        </p:txBody>
      </p:sp>
    </p:spTree>
    <p:extLst>
      <p:ext uri="{BB962C8B-B14F-4D97-AF65-F5344CB8AC3E}">
        <p14:creationId xmlns:p14="http://schemas.microsoft.com/office/powerpoint/2010/main" val="48270694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lumns Char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dirty="0" smtClean="0"/>
              <a:t>Columns chart showing values</a:t>
            </a:r>
            <a:endParaRPr lang="de-DE" dirty="0"/>
          </a:p>
        </p:txBody>
      </p:sp>
      <p:grpSp>
        <p:nvGrpSpPr>
          <p:cNvPr id="9" name="Group 2"/>
          <p:cNvGrpSpPr>
            <a:grpSpLocks/>
          </p:cNvGrpSpPr>
          <p:nvPr userDrawn="1"/>
        </p:nvGrpSpPr>
        <p:grpSpPr bwMode="auto">
          <a:xfrm>
            <a:off x="1944688" y="2239963"/>
            <a:ext cx="5229225" cy="3926455"/>
            <a:chOff x="1225" y="967"/>
            <a:chExt cx="3294" cy="2793"/>
          </a:xfrm>
        </p:grpSpPr>
        <p:sp>
          <p:nvSpPr>
            <p:cNvPr id="10" name="Line 3"/>
            <p:cNvSpPr>
              <a:spLocks noChangeShapeType="1"/>
            </p:cNvSpPr>
            <p:nvPr/>
          </p:nvSpPr>
          <p:spPr bwMode="auto">
            <a:xfrm>
              <a:off x="1260" y="970"/>
              <a:ext cx="3244"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de-DE"/>
            </a:p>
          </p:txBody>
        </p:sp>
        <p:sp>
          <p:nvSpPr>
            <p:cNvPr id="11" name="Line 4"/>
            <p:cNvSpPr>
              <a:spLocks noChangeShapeType="1"/>
            </p:cNvSpPr>
            <p:nvPr/>
          </p:nvSpPr>
          <p:spPr bwMode="auto">
            <a:xfrm>
              <a:off x="1275" y="3542"/>
              <a:ext cx="3244"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de-DE"/>
            </a:p>
          </p:txBody>
        </p:sp>
        <p:sp>
          <p:nvSpPr>
            <p:cNvPr id="12" name="Text Box 5"/>
            <p:cNvSpPr txBox="1">
              <a:spLocks noChangeArrowheads="1"/>
            </p:cNvSpPr>
            <p:nvPr/>
          </p:nvSpPr>
          <p:spPr bwMode="auto">
            <a:xfrm>
              <a:off x="1229" y="3585"/>
              <a:ext cx="856" cy="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600">
                  <a:solidFill>
                    <a:srgbClr val="000000"/>
                  </a:solidFill>
                  <a:latin typeface="Arial" pitchFamily="34" charset="0"/>
                </a:defRPr>
              </a:lvl1pPr>
              <a:lvl2pPr marL="742950" indent="-285750" eaLnBrk="0" hangingPunct="0">
                <a:defRPr sz="1600">
                  <a:solidFill>
                    <a:srgbClr val="000000"/>
                  </a:solidFill>
                  <a:latin typeface="Arial" pitchFamily="34" charset="0"/>
                </a:defRPr>
              </a:lvl2pPr>
              <a:lvl3pPr marL="1143000" indent="-228600" eaLnBrk="0" hangingPunct="0">
                <a:defRPr sz="1600">
                  <a:solidFill>
                    <a:srgbClr val="000000"/>
                  </a:solidFill>
                  <a:latin typeface="Arial" pitchFamily="34" charset="0"/>
                </a:defRPr>
              </a:lvl3pPr>
              <a:lvl4pPr marL="1600200" indent="-228600" eaLnBrk="0" hangingPunct="0">
                <a:defRPr sz="1600">
                  <a:solidFill>
                    <a:srgbClr val="000000"/>
                  </a:solidFill>
                  <a:latin typeface="Arial" pitchFamily="34" charset="0"/>
                </a:defRPr>
              </a:lvl4pPr>
              <a:lvl5pPr marL="2057400" indent="-228600" eaLnBrk="0" hangingPunct="0">
                <a:defRPr sz="1600">
                  <a:solidFill>
                    <a:srgbClr val="000000"/>
                  </a:solidFill>
                  <a:latin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defRPr>
              </a:lvl9pPr>
            </a:lstStyle>
            <a:p>
              <a:pPr eaLnBrk="1" hangingPunct="1"/>
              <a:r>
                <a:rPr lang="en-GB" sz="1000" dirty="0">
                  <a:solidFill>
                    <a:schemeClr val="accent2"/>
                  </a:solidFill>
                  <a:latin typeface="Roboto"/>
                  <a:ea typeface="Roboto"/>
                  <a:cs typeface="Roboto"/>
                </a:rPr>
                <a:t>Source: </a:t>
              </a:r>
              <a:r>
                <a:rPr lang="en-GB" sz="1000" dirty="0" smtClean="0">
                  <a:solidFill>
                    <a:schemeClr val="accent2"/>
                  </a:solidFill>
                  <a:latin typeface="Roboto"/>
                  <a:ea typeface="Roboto"/>
                  <a:cs typeface="Roboto"/>
                </a:rPr>
                <a:t>ICMPD 2011</a:t>
              </a:r>
              <a:endParaRPr lang="en-GB" sz="1000" dirty="0">
                <a:solidFill>
                  <a:schemeClr val="accent2"/>
                </a:solidFill>
                <a:latin typeface="Roboto"/>
                <a:ea typeface="Roboto"/>
                <a:cs typeface="Roboto"/>
              </a:endParaRPr>
            </a:p>
          </p:txBody>
        </p:sp>
        <p:sp>
          <p:nvSpPr>
            <p:cNvPr id="13" name="Rectangle 6"/>
            <p:cNvSpPr>
              <a:spLocks noChangeArrowheads="1"/>
            </p:cNvSpPr>
            <p:nvPr/>
          </p:nvSpPr>
          <p:spPr bwMode="auto">
            <a:xfrm>
              <a:off x="1225" y="967"/>
              <a:ext cx="2935" cy="383"/>
            </a:xfrm>
            <a:prstGeom prst="rect">
              <a:avLst/>
            </a:prstGeom>
            <a:noFill/>
            <a:ln>
              <a:noFill/>
            </a:ln>
            <a:effectLst/>
            <a:extLst>
              <a:ext uri="{909E8E84-426E-40dd-AFC4-6F175D3DCCD1}">
                <a14:hiddenFill xmlns:a14="http://schemas.microsoft.com/office/drawing/2010/main" xmlns="">
                  <a:solidFill>
                    <a:srgbClr val="EAEAEA"/>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2000" tIns="72000" rIns="72000" bIns="72000"/>
            <a:lstStyle/>
            <a:p>
              <a:r>
                <a:rPr lang="en-GB" sz="1600" b="1" dirty="0">
                  <a:solidFill>
                    <a:schemeClr val="accent2"/>
                  </a:solidFill>
                  <a:latin typeface="+mj-lt"/>
                  <a:ea typeface="Roboto"/>
                  <a:cs typeface="Roboto"/>
                </a:rPr>
                <a:t>Chart title</a:t>
              </a:r>
            </a:p>
            <a:p>
              <a:r>
                <a:rPr lang="en-GB" sz="1600" dirty="0">
                  <a:solidFill>
                    <a:schemeClr val="accent2"/>
                  </a:solidFill>
                  <a:latin typeface="+mn-lt"/>
                  <a:ea typeface="Roboto"/>
                  <a:cs typeface="Roboto"/>
                </a:rPr>
                <a:t>Value unit</a:t>
              </a:r>
            </a:p>
          </p:txBody>
        </p:sp>
      </p:grpSp>
      <p:graphicFrame>
        <p:nvGraphicFramePr>
          <p:cNvPr id="14" name="Object 7"/>
          <p:cNvGraphicFramePr>
            <a:graphicFrameLocks noChangeAspect="1"/>
          </p:cNvGraphicFramePr>
          <p:nvPr userDrawn="1">
            <p:extLst/>
          </p:nvPr>
        </p:nvGraphicFramePr>
        <p:xfrm>
          <a:off x="2219325" y="2848461"/>
          <a:ext cx="4759325" cy="2782118"/>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p:cNvSpPr/>
          <p:nvPr userDrawn="1"/>
        </p:nvSpPr>
        <p:spPr bwMode="auto">
          <a:xfrm>
            <a:off x="521550" y="6638795"/>
            <a:ext cx="2484697" cy="219205"/>
          </a:xfrm>
          <a:prstGeom prst="rect">
            <a:avLst/>
          </a:prstGeom>
          <a:solidFill>
            <a:srgbClr val="FFB612"/>
          </a:solidFill>
          <a:ln w="9525" cap="flat" cmpd="sng" algn="ctr">
            <a:noFill/>
            <a:prstDash val="solid"/>
            <a:round/>
            <a:headEnd type="none" w="med" len="med"/>
            <a:tailEnd type="none" w="lg"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smtClean="0">
              <a:ln>
                <a:noFill/>
              </a:ln>
              <a:solidFill>
                <a:srgbClr val="000000"/>
              </a:solidFill>
              <a:effectLst/>
              <a:latin typeface="Arial" charset="0"/>
            </a:endParaRPr>
          </a:p>
        </p:txBody>
      </p:sp>
    </p:spTree>
    <p:extLst>
      <p:ext uri="{BB962C8B-B14F-4D97-AF65-F5344CB8AC3E}">
        <p14:creationId xmlns:p14="http://schemas.microsoft.com/office/powerpoint/2010/main" val="123331929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dirty="0" smtClean="0"/>
              <a:t>Table of figures with a total row</a:t>
            </a:r>
            <a:endParaRPr lang="de-DE" dirty="0"/>
          </a:p>
        </p:txBody>
      </p:sp>
      <p:graphicFrame>
        <p:nvGraphicFramePr>
          <p:cNvPr id="4" name="Group 76"/>
          <p:cNvGraphicFramePr>
            <a:graphicFrameLocks noGrp="1"/>
          </p:cNvGraphicFramePr>
          <p:nvPr userDrawn="1">
            <p:extLst/>
          </p:nvPr>
        </p:nvGraphicFramePr>
        <p:xfrm>
          <a:off x="566555" y="2714895"/>
          <a:ext cx="8190908" cy="2249648"/>
        </p:xfrm>
        <a:graphic>
          <a:graphicData uri="http://schemas.openxmlformats.org/drawingml/2006/table">
            <a:tbl>
              <a:tblPr/>
              <a:tblGrid>
                <a:gridCol w="1883006">
                  <a:extLst>
                    <a:ext uri="{9D8B030D-6E8A-4147-A177-3AD203B41FA5}">
                      <a16:colId xmlns:a16="http://schemas.microsoft.com/office/drawing/2014/main" val="20000"/>
                    </a:ext>
                  </a:extLst>
                </a:gridCol>
                <a:gridCol w="1576976">
                  <a:extLst>
                    <a:ext uri="{9D8B030D-6E8A-4147-A177-3AD203B41FA5}">
                      <a16:colId xmlns:a16="http://schemas.microsoft.com/office/drawing/2014/main" val="20001"/>
                    </a:ext>
                  </a:extLst>
                </a:gridCol>
                <a:gridCol w="1576975">
                  <a:extLst>
                    <a:ext uri="{9D8B030D-6E8A-4147-A177-3AD203B41FA5}">
                      <a16:colId xmlns:a16="http://schemas.microsoft.com/office/drawing/2014/main" val="20002"/>
                    </a:ext>
                  </a:extLst>
                </a:gridCol>
                <a:gridCol w="1576976">
                  <a:extLst>
                    <a:ext uri="{9D8B030D-6E8A-4147-A177-3AD203B41FA5}">
                      <a16:colId xmlns:a16="http://schemas.microsoft.com/office/drawing/2014/main" val="20003"/>
                    </a:ext>
                  </a:extLst>
                </a:gridCol>
                <a:gridCol w="1576975">
                  <a:extLst>
                    <a:ext uri="{9D8B030D-6E8A-4147-A177-3AD203B41FA5}">
                      <a16:colId xmlns:a16="http://schemas.microsoft.com/office/drawing/2014/main" val="20004"/>
                    </a:ext>
                  </a:extLst>
                </a:gridCol>
              </a:tblGrid>
              <a:tr h="321404">
                <a:tc>
                  <a:txBody>
                    <a:bodyPr/>
                    <a:lstStyle/>
                    <a:p>
                      <a:pPr marL="0" marR="0" lvl="0" indent="0" algn="l" defTabSz="914400" rtl="0" eaLnBrk="1" fontAlgn="base" latinLnBrk="0" hangingPunct="1">
                        <a:lnSpc>
                          <a:spcPct val="100000"/>
                        </a:lnSpc>
                        <a:spcBef>
                          <a:spcPct val="0"/>
                        </a:spcBef>
                        <a:spcAft>
                          <a:spcPct val="50000"/>
                        </a:spcAft>
                        <a:buClrTx/>
                        <a:buSzTx/>
                        <a:buFontTx/>
                        <a:buNone/>
                        <a:tabLst/>
                      </a:pPr>
                      <a:r>
                        <a:rPr kumimoji="0" lang="en-GB" sz="1400" b="1" i="0" u="none" strike="noStrike" cap="none" normalizeH="0" baseline="0" dirty="0" smtClean="0">
                          <a:ln>
                            <a:noFill/>
                          </a:ln>
                          <a:solidFill>
                            <a:srgbClr val="53504F"/>
                          </a:solidFill>
                          <a:effectLst/>
                          <a:latin typeface="+mj-lt"/>
                          <a:cs typeface="Roboto"/>
                        </a:rPr>
                        <a:t>Title of table</a:t>
                      </a:r>
                    </a:p>
                  </a:txBody>
                  <a:tcPr marL="72000" marR="72000" marT="54007" marB="54007" anchor="ctr"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endParaRPr kumimoji="0" lang="en-US" sz="1400" b="1" i="0" u="none" strike="noStrike" cap="none" normalizeH="0" baseline="0" smtClean="0">
                        <a:ln>
                          <a:noFill/>
                        </a:ln>
                        <a:solidFill>
                          <a:srgbClr val="53504F"/>
                        </a:solidFill>
                        <a:effectLst/>
                        <a:latin typeface="+mn-lt"/>
                      </a:endParaRPr>
                    </a:p>
                  </a:txBody>
                  <a:tcPr marL="72000" marR="72000" marT="54007" marB="54007"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endParaRPr kumimoji="0" lang="en-US" sz="1400" b="1" i="0" u="none" strike="noStrike" cap="none" normalizeH="0" baseline="0" smtClean="0">
                        <a:ln>
                          <a:noFill/>
                        </a:ln>
                        <a:solidFill>
                          <a:srgbClr val="53504F"/>
                        </a:solidFill>
                        <a:effectLst/>
                        <a:latin typeface="+mn-lt"/>
                      </a:endParaRPr>
                    </a:p>
                  </a:txBody>
                  <a:tcPr marL="72000" marR="72000" marT="54007" marB="54007"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endParaRPr kumimoji="0" lang="en-US" sz="1400" b="1" i="0" u="none" strike="noStrike" cap="none" normalizeH="0" baseline="0" smtClean="0">
                        <a:ln>
                          <a:noFill/>
                        </a:ln>
                        <a:solidFill>
                          <a:srgbClr val="53504F"/>
                        </a:solidFill>
                        <a:effectLst/>
                        <a:latin typeface="+mn-lt"/>
                      </a:endParaRPr>
                    </a:p>
                  </a:txBody>
                  <a:tcPr marL="72000" marR="72000" marT="54007" marB="54007"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endParaRPr kumimoji="0" lang="en-US" sz="1400" b="1" i="0" u="none" strike="noStrike" cap="none" normalizeH="0" baseline="0" smtClean="0">
                        <a:ln>
                          <a:noFill/>
                        </a:ln>
                        <a:solidFill>
                          <a:srgbClr val="53504F"/>
                        </a:solidFill>
                        <a:effectLst/>
                        <a:latin typeface="+mn-lt"/>
                      </a:endParaRPr>
                    </a:p>
                  </a:txBody>
                  <a:tcPr marL="72000" marR="72000" marT="54007" marB="54007" anchor="ct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0"/>
                  </a:ext>
                </a:extLst>
              </a:tr>
              <a:tr h="290920">
                <a:tc>
                  <a:txBody>
                    <a:bodyPr/>
                    <a:lstStyle/>
                    <a:p>
                      <a:pPr marL="0" marR="0" lvl="0" indent="0" algn="l" defTabSz="914400" rtl="0" eaLnBrk="1" fontAlgn="base" latinLnBrk="0" hangingPunct="1">
                        <a:lnSpc>
                          <a:spcPct val="100000"/>
                        </a:lnSpc>
                        <a:spcBef>
                          <a:spcPct val="0"/>
                        </a:spcBef>
                        <a:spcAft>
                          <a:spcPct val="50000"/>
                        </a:spcAft>
                        <a:buClrTx/>
                        <a:buSzTx/>
                        <a:buFontTx/>
                        <a:buNone/>
                        <a:tabLst/>
                      </a:pPr>
                      <a:r>
                        <a:rPr kumimoji="0" lang="en-GB" sz="1400" b="0" i="0" u="none" strike="noStrike" cap="none" normalizeH="0" baseline="0" dirty="0" smtClean="0">
                          <a:ln>
                            <a:noFill/>
                          </a:ln>
                          <a:solidFill>
                            <a:srgbClr val="53504F"/>
                          </a:solidFill>
                          <a:effectLst/>
                          <a:latin typeface="+mn-lt"/>
                          <a:cs typeface="Roboto"/>
                        </a:rPr>
                        <a:t>(in euros)</a:t>
                      </a:r>
                    </a:p>
                  </a:txBody>
                  <a:tcPr marL="72000" marR="72000" marT="54007" marB="54007" anchor="ctr" horzOverflow="overflow">
                    <a:lnL cap="flat">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r>
                        <a:rPr kumimoji="0" lang="en-GB" sz="1400" b="1" i="0" u="none" strike="noStrike" cap="none" normalizeH="0" baseline="0" dirty="0" smtClean="0">
                          <a:ln>
                            <a:noFill/>
                          </a:ln>
                          <a:solidFill>
                            <a:srgbClr val="53504F"/>
                          </a:solidFill>
                          <a:effectLst/>
                          <a:latin typeface="+mj-lt"/>
                          <a:cs typeface="Roboto"/>
                        </a:rPr>
                        <a:t>2009</a:t>
                      </a:r>
                    </a:p>
                  </a:txBody>
                  <a:tcPr marL="72000" marR="72000" marT="54007" marB="54007"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r>
                        <a:rPr kumimoji="0" lang="en-GB" sz="1400" b="1" i="0" u="none" strike="noStrike" cap="none" normalizeH="0" baseline="0" dirty="0" smtClean="0">
                          <a:ln>
                            <a:noFill/>
                          </a:ln>
                          <a:solidFill>
                            <a:srgbClr val="53504F"/>
                          </a:solidFill>
                          <a:effectLst/>
                          <a:latin typeface="+mj-lt"/>
                          <a:cs typeface="Roboto"/>
                        </a:rPr>
                        <a:t>2010</a:t>
                      </a:r>
                    </a:p>
                  </a:txBody>
                  <a:tcPr marL="72000" marR="72000" marT="54007" marB="54007"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r>
                        <a:rPr kumimoji="0" lang="en-GB" sz="1400" b="1" i="0" u="none" strike="noStrike" cap="none" normalizeH="0" baseline="0" dirty="0" smtClean="0">
                          <a:ln>
                            <a:noFill/>
                          </a:ln>
                          <a:solidFill>
                            <a:srgbClr val="53504F"/>
                          </a:solidFill>
                          <a:effectLst/>
                          <a:latin typeface="+mj-lt"/>
                          <a:cs typeface="Roboto"/>
                        </a:rPr>
                        <a:t>2011</a:t>
                      </a:r>
                    </a:p>
                  </a:txBody>
                  <a:tcPr marL="72000" marR="72000" marT="54007" marB="54007"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r>
                        <a:rPr kumimoji="0" lang="en-GB" sz="1400" b="1" i="0" u="none" strike="noStrike" cap="none" normalizeH="0" baseline="0" dirty="0" smtClean="0">
                          <a:ln>
                            <a:noFill/>
                          </a:ln>
                          <a:solidFill>
                            <a:srgbClr val="53504F"/>
                          </a:solidFill>
                          <a:effectLst/>
                          <a:latin typeface="+mj-lt"/>
                          <a:cs typeface="Roboto"/>
                        </a:rPr>
                        <a:t>2012</a:t>
                      </a:r>
                    </a:p>
                  </a:txBody>
                  <a:tcPr marL="72000" marR="72000" marT="54007" marB="54007" anchor="ctr" horzOverflow="overflow">
                    <a:lnL>
                      <a:noFill/>
                    </a:lnL>
                    <a:lnR cap="flat">
                      <a:noFill/>
                    </a:lnR>
                    <a:lnT>
                      <a:noFill/>
                    </a:lnT>
                    <a:lnB>
                      <a:noFill/>
                    </a:lnB>
                    <a:lnTlToBr>
                      <a:noFill/>
                    </a:lnTlToBr>
                    <a:lnBlToTr>
                      <a:noFill/>
                    </a:lnBlToTr>
                    <a:solidFill>
                      <a:schemeClr val="bg1"/>
                    </a:solidFill>
                  </a:tcPr>
                </a:tc>
                <a:extLst>
                  <a:ext uri="{0D108BD9-81ED-4DB2-BD59-A6C34878D82A}">
                    <a16:rowId xmlns:a16="http://schemas.microsoft.com/office/drawing/2014/main" val="10001"/>
                  </a:ext>
                </a:extLst>
              </a:tr>
              <a:tr h="290920">
                <a:tc>
                  <a:txBody>
                    <a:bodyPr/>
                    <a:lstStyle/>
                    <a:p>
                      <a:pPr marL="0" marR="0" lvl="0" indent="0" algn="l" defTabSz="914400" rtl="0" eaLnBrk="1" fontAlgn="base" latinLnBrk="0" hangingPunct="1">
                        <a:lnSpc>
                          <a:spcPct val="100000"/>
                        </a:lnSpc>
                        <a:spcBef>
                          <a:spcPct val="0"/>
                        </a:spcBef>
                        <a:spcAft>
                          <a:spcPct val="50000"/>
                        </a:spcAft>
                        <a:buClrTx/>
                        <a:buSzTx/>
                        <a:buFontTx/>
                        <a:buNone/>
                        <a:tabLst/>
                      </a:pPr>
                      <a:r>
                        <a:rPr kumimoji="0" lang="en-GB" sz="1400" b="0" i="0" u="none" strike="noStrike" cap="none" normalizeH="0" baseline="0" dirty="0" smtClean="0">
                          <a:ln>
                            <a:noFill/>
                          </a:ln>
                          <a:solidFill>
                            <a:srgbClr val="53504F"/>
                          </a:solidFill>
                          <a:effectLst/>
                          <a:latin typeface="+mn-lt"/>
                          <a:cs typeface="Roboto"/>
                        </a:rPr>
                        <a:t>Country A</a:t>
                      </a:r>
                    </a:p>
                  </a:txBody>
                  <a:tcPr marL="72000" marR="72000" marT="54007" marB="54007" anchor="ctr" horzOverflow="overflow">
                    <a:lnL cap="flat">
                      <a:noFill/>
                    </a:lnL>
                    <a:lnR>
                      <a:noFill/>
                    </a:lnR>
                    <a:lnT>
                      <a:noFill/>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r>
                        <a:rPr kumimoji="0" lang="en-GB" sz="1400" b="0" i="0" u="none" strike="noStrike" cap="none" normalizeH="0" baseline="0" dirty="0" smtClean="0">
                          <a:ln>
                            <a:noFill/>
                          </a:ln>
                          <a:solidFill>
                            <a:srgbClr val="53504F"/>
                          </a:solidFill>
                          <a:effectLst/>
                          <a:latin typeface="+mn-lt"/>
                          <a:cs typeface="Roboto"/>
                        </a:rPr>
                        <a:t>10,000</a:t>
                      </a:r>
                    </a:p>
                  </a:txBody>
                  <a:tcPr marL="72000" marR="72000" marT="54007" marB="54007" anchor="ctr" horzOverflow="overflow">
                    <a:lnL>
                      <a:noFill/>
                    </a:lnL>
                    <a:lnR>
                      <a:noFill/>
                    </a:lnR>
                    <a:lnT>
                      <a:noFill/>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r>
                        <a:rPr kumimoji="0" lang="en-GB" sz="1400" b="0" i="0" u="none" strike="noStrike" cap="none" normalizeH="0" baseline="0" dirty="0" smtClean="0">
                          <a:ln>
                            <a:noFill/>
                          </a:ln>
                          <a:solidFill>
                            <a:srgbClr val="53504F"/>
                          </a:solidFill>
                          <a:effectLst/>
                          <a:latin typeface="+mn-lt"/>
                          <a:cs typeface="Roboto"/>
                        </a:rPr>
                        <a:t>10,000</a:t>
                      </a:r>
                    </a:p>
                  </a:txBody>
                  <a:tcPr marL="72000" marR="72000" marT="54007" marB="54007" anchor="ctr" horzOverflow="overflow">
                    <a:lnL>
                      <a:noFill/>
                    </a:lnL>
                    <a:lnR>
                      <a:noFill/>
                    </a:lnR>
                    <a:lnT>
                      <a:noFill/>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r>
                        <a:rPr kumimoji="0" lang="en-GB" sz="1400" b="0" i="0" u="none" strike="noStrike" cap="none" normalizeH="0" baseline="0" dirty="0" smtClean="0">
                          <a:ln>
                            <a:noFill/>
                          </a:ln>
                          <a:solidFill>
                            <a:srgbClr val="53504F"/>
                          </a:solidFill>
                          <a:effectLst/>
                          <a:latin typeface="+mn-lt"/>
                          <a:cs typeface="Roboto"/>
                        </a:rPr>
                        <a:t>10,000</a:t>
                      </a:r>
                    </a:p>
                  </a:txBody>
                  <a:tcPr marL="72000" marR="72000" marT="54007" marB="54007" anchor="ctr" horzOverflow="overflow">
                    <a:lnL>
                      <a:noFill/>
                    </a:lnL>
                    <a:lnR>
                      <a:noFill/>
                    </a:lnR>
                    <a:lnT>
                      <a:noFill/>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r>
                        <a:rPr kumimoji="0" lang="en-GB" sz="1400" b="0" i="0" u="none" strike="noStrike" cap="none" normalizeH="0" baseline="0" dirty="0" smtClean="0">
                          <a:ln>
                            <a:noFill/>
                          </a:ln>
                          <a:solidFill>
                            <a:srgbClr val="53504F"/>
                          </a:solidFill>
                          <a:effectLst/>
                          <a:latin typeface="+mn-lt"/>
                          <a:cs typeface="Roboto"/>
                        </a:rPr>
                        <a:t>1,100</a:t>
                      </a:r>
                    </a:p>
                  </a:txBody>
                  <a:tcPr marL="72000" marR="72000" marT="54007" marB="54007" anchor="ctr" horzOverflow="overflow">
                    <a:lnL>
                      <a:noFill/>
                    </a:lnL>
                    <a:lnR cap="flat">
                      <a:noFill/>
                    </a:lnR>
                    <a:lnT>
                      <a:noFill/>
                    </a:lnT>
                    <a:lnB w="31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0920">
                <a:tc>
                  <a:txBody>
                    <a:bodyPr/>
                    <a:lstStyle/>
                    <a:p>
                      <a:pPr marL="0" marR="0" lvl="0" indent="0" algn="l" defTabSz="914400" rtl="0" eaLnBrk="1" fontAlgn="base" latinLnBrk="0" hangingPunct="1">
                        <a:lnSpc>
                          <a:spcPct val="100000"/>
                        </a:lnSpc>
                        <a:spcBef>
                          <a:spcPct val="0"/>
                        </a:spcBef>
                        <a:spcAft>
                          <a:spcPct val="50000"/>
                        </a:spcAft>
                        <a:buClrTx/>
                        <a:buSzTx/>
                        <a:buFontTx/>
                        <a:buNone/>
                        <a:tabLst/>
                      </a:pPr>
                      <a:r>
                        <a:rPr kumimoji="0" lang="en-GB" sz="1400" b="0" i="0" u="none" strike="noStrike" cap="none" normalizeH="0" baseline="0" dirty="0" smtClean="0">
                          <a:ln>
                            <a:noFill/>
                          </a:ln>
                          <a:solidFill>
                            <a:srgbClr val="53504F"/>
                          </a:solidFill>
                          <a:effectLst/>
                          <a:latin typeface="+mn-lt"/>
                          <a:cs typeface="Roboto"/>
                        </a:rPr>
                        <a:t>Country B</a:t>
                      </a:r>
                    </a:p>
                  </a:txBody>
                  <a:tcPr marL="72000" marR="72000" marT="54007" marB="54007" anchor="ctr" horzOverflow="overflow">
                    <a:lnL cap="flat">
                      <a:noFill/>
                    </a:lnL>
                    <a:lnR>
                      <a:noFill/>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r>
                        <a:rPr kumimoji="0" lang="en-GB" sz="1400" b="0" i="0" u="none" strike="noStrike" cap="none" normalizeH="0" baseline="0" dirty="0" smtClean="0">
                          <a:ln>
                            <a:noFill/>
                          </a:ln>
                          <a:solidFill>
                            <a:srgbClr val="53504F"/>
                          </a:solidFill>
                          <a:effectLst/>
                          <a:latin typeface="+mn-lt"/>
                          <a:cs typeface="Roboto"/>
                        </a:rPr>
                        <a:t>10,000</a:t>
                      </a:r>
                    </a:p>
                  </a:txBody>
                  <a:tcPr marL="72000" marR="72000" marT="54007" marB="54007" anchor="ctr" horzOverflow="overflow">
                    <a:lnL>
                      <a:noFill/>
                    </a:lnL>
                    <a:lnR>
                      <a:noFill/>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r>
                        <a:rPr kumimoji="0" lang="en-GB" sz="1400" b="0" i="0" u="none" strike="noStrike" cap="none" normalizeH="0" baseline="0" dirty="0" smtClean="0">
                          <a:ln>
                            <a:noFill/>
                          </a:ln>
                          <a:solidFill>
                            <a:srgbClr val="53504F"/>
                          </a:solidFill>
                          <a:effectLst/>
                          <a:latin typeface="+mn-lt"/>
                          <a:cs typeface="Roboto"/>
                        </a:rPr>
                        <a:t>10,000</a:t>
                      </a:r>
                    </a:p>
                  </a:txBody>
                  <a:tcPr marL="72000" marR="72000" marT="54007" marB="54007" anchor="ctr" horzOverflow="overflow">
                    <a:lnL>
                      <a:noFill/>
                    </a:lnL>
                    <a:lnR>
                      <a:noFill/>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r>
                        <a:rPr kumimoji="0" lang="en-GB" sz="1400" b="0" i="0" u="none" strike="noStrike" cap="none" normalizeH="0" baseline="0" dirty="0" smtClean="0">
                          <a:ln>
                            <a:noFill/>
                          </a:ln>
                          <a:solidFill>
                            <a:srgbClr val="53504F"/>
                          </a:solidFill>
                          <a:effectLst/>
                          <a:latin typeface="+mn-lt"/>
                          <a:cs typeface="Roboto"/>
                        </a:rPr>
                        <a:t>10,000</a:t>
                      </a:r>
                    </a:p>
                  </a:txBody>
                  <a:tcPr marL="72000" marR="72000" marT="54007" marB="54007" anchor="ctr" horzOverflow="overflow">
                    <a:lnL>
                      <a:noFill/>
                    </a:lnL>
                    <a:lnR>
                      <a:noFill/>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r>
                        <a:rPr kumimoji="0" lang="en-GB" sz="1400" b="0" i="0" u="none" strike="noStrike" cap="none" normalizeH="0" baseline="0" dirty="0" smtClean="0">
                          <a:ln>
                            <a:noFill/>
                          </a:ln>
                          <a:solidFill>
                            <a:srgbClr val="53504F"/>
                          </a:solidFill>
                          <a:effectLst/>
                          <a:latin typeface="+mn-lt"/>
                          <a:cs typeface="Roboto"/>
                        </a:rPr>
                        <a:t>1,100</a:t>
                      </a:r>
                    </a:p>
                  </a:txBody>
                  <a:tcPr marL="72000" marR="72000" marT="54007" marB="54007" anchor="ctr" horzOverflow="overflow">
                    <a:lnL>
                      <a:noFill/>
                    </a:lnL>
                    <a:lnR cap="flat">
                      <a:noFill/>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0920">
                <a:tc>
                  <a:txBody>
                    <a:bodyPr/>
                    <a:lstStyle/>
                    <a:p>
                      <a:pPr marL="0" marR="0" lvl="0" indent="0" algn="l" defTabSz="914400" rtl="0" eaLnBrk="1" fontAlgn="base" latinLnBrk="0" hangingPunct="1">
                        <a:lnSpc>
                          <a:spcPct val="100000"/>
                        </a:lnSpc>
                        <a:spcBef>
                          <a:spcPct val="0"/>
                        </a:spcBef>
                        <a:spcAft>
                          <a:spcPct val="50000"/>
                        </a:spcAft>
                        <a:buClrTx/>
                        <a:buSzTx/>
                        <a:buFontTx/>
                        <a:buNone/>
                        <a:tabLst/>
                      </a:pPr>
                      <a:r>
                        <a:rPr kumimoji="0" lang="en-GB" sz="1400" b="0" i="0" u="none" strike="noStrike" cap="none" normalizeH="0" baseline="0" dirty="0" smtClean="0">
                          <a:ln>
                            <a:noFill/>
                          </a:ln>
                          <a:solidFill>
                            <a:srgbClr val="53504F"/>
                          </a:solidFill>
                          <a:effectLst/>
                          <a:latin typeface="+mn-lt"/>
                          <a:cs typeface="Roboto"/>
                        </a:rPr>
                        <a:t>Country C</a:t>
                      </a:r>
                    </a:p>
                  </a:txBody>
                  <a:tcPr marL="72000" marR="72000" marT="54007" marB="54007" anchor="ctr" horzOverflow="overflow">
                    <a:lnL cap="flat">
                      <a:noFill/>
                    </a:lnL>
                    <a:lnR>
                      <a:noFill/>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r>
                        <a:rPr kumimoji="0" lang="en-GB" sz="1400" b="0" i="0" u="none" strike="noStrike" cap="none" normalizeH="0" baseline="0" dirty="0" smtClean="0">
                          <a:ln>
                            <a:noFill/>
                          </a:ln>
                          <a:solidFill>
                            <a:srgbClr val="53504F"/>
                          </a:solidFill>
                          <a:effectLst/>
                          <a:latin typeface="+mn-lt"/>
                          <a:cs typeface="Roboto"/>
                        </a:rPr>
                        <a:t>10,000</a:t>
                      </a:r>
                    </a:p>
                  </a:txBody>
                  <a:tcPr marL="72000" marR="72000" marT="54007" marB="54007" anchor="ctr" horzOverflow="overflow">
                    <a:lnL>
                      <a:noFill/>
                    </a:lnL>
                    <a:lnR>
                      <a:noFill/>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r>
                        <a:rPr kumimoji="0" lang="en-GB" sz="1400" b="0" i="0" u="none" strike="noStrike" cap="none" normalizeH="0" baseline="0" dirty="0" smtClean="0">
                          <a:ln>
                            <a:noFill/>
                          </a:ln>
                          <a:solidFill>
                            <a:srgbClr val="53504F"/>
                          </a:solidFill>
                          <a:effectLst/>
                          <a:latin typeface="+mn-lt"/>
                          <a:cs typeface="Roboto"/>
                        </a:rPr>
                        <a:t>10,000</a:t>
                      </a:r>
                    </a:p>
                  </a:txBody>
                  <a:tcPr marL="72000" marR="72000" marT="54007" marB="54007" anchor="ctr" horzOverflow="overflow">
                    <a:lnL>
                      <a:noFill/>
                    </a:lnL>
                    <a:lnR>
                      <a:noFill/>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r>
                        <a:rPr kumimoji="0" lang="en-GB" sz="1400" b="0" i="0" u="none" strike="noStrike" cap="none" normalizeH="0" baseline="0" dirty="0" smtClean="0">
                          <a:ln>
                            <a:noFill/>
                          </a:ln>
                          <a:solidFill>
                            <a:srgbClr val="53504F"/>
                          </a:solidFill>
                          <a:effectLst/>
                          <a:latin typeface="+mn-lt"/>
                          <a:cs typeface="Roboto"/>
                        </a:rPr>
                        <a:t>10,000</a:t>
                      </a:r>
                    </a:p>
                  </a:txBody>
                  <a:tcPr marL="72000" marR="72000" marT="54007" marB="54007" anchor="ctr" horzOverflow="overflow">
                    <a:lnL>
                      <a:noFill/>
                    </a:lnL>
                    <a:lnR>
                      <a:noFill/>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r>
                        <a:rPr kumimoji="0" lang="en-GB" sz="1400" b="0" i="0" u="none" strike="noStrike" cap="none" normalizeH="0" baseline="0" dirty="0" smtClean="0">
                          <a:ln>
                            <a:noFill/>
                          </a:ln>
                          <a:solidFill>
                            <a:srgbClr val="53504F"/>
                          </a:solidFill>
                          <a:effectLst/>
                          <a:latin typeface="+mn-lt"/>
                          <a:cs typeface="Roboto"/>
                        </a:rPr>
                        <a:t>1,100</a:t>
                      </a:r>
                    </a:p>
                  </a:txBody>
                  <a:tcPr marL="72000" marR="72000" marT="54007" marB="54007" anchor="ctr" horzOverflow="overflow">
                    <a:lnL>
                      <a:noFill/>
                    </a:lnL>
                    <a:lnR cap="flat">
                      <a:noFill/>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0920">
                <a:tc>
                  <a:txBody>
                    <a:bodyPr/>
                    <a:lstStyle/>
                    <a:p>
                      <a:pPr marL="0" marR="0" lvl="0" indent="0" algn="l" defTabSz="914400" rtl="0" eaLnBrk="1" fontAlgn="base" latinLnBrk="0" hangingPunct="1">
                        <a:lnSpc>
                          <a:spcPct val="100000"/>
                        </a:lnSpc>
                        <a:spcBef>
                          <a:spcPct val="0"/>
                        </a:spcBef>
                        <a:spcAft>
                          <a:spcPct val="50000"/>
                        </a:spcAft>
                        <a:buClrTx/>
                        <a:buSzTx/>
                        <a:buFontTx/>
                        <a:buNone/>
                        <a:tabLst/>
                      </a:pPr>
                      <a:r>
                        <a:rPr kumimoji="0" lang="en-GB" sz="1400" b="0" i="0" u="none" strike="noStrike" cap="none" normalizeH="0" baseline="0" dirty="0" smtClean="0">
                          <a:ln>
                            <a:noFill/>
                          </a:ln>
                          <a:solidFill>
                            <a:srgbClr val="53504F"/>
                          </a:solidFill>
                          <a:effectLst/>
                          <a:latin typeface="+mn-lt"/>
                          <a:cs typeface="Roboto"/>
                        </a:rPr>
                        <a:t>Country D</a:t>
                      </a:r>
                    </a:p>
                  </a:txBody>
                  <a:tcPr marL="72000" marR="72000" marT="54007" marB="54007" anchor="ctr" horzOverflow="overflow">
                    <a:lnL cap="flat">
                      <a:noFill/>
                    </a:lnL>
                    <a:lnR>
                      <a:noFill/>
                    </a:lnR>
                    <a:lnT w="3175" cap="flat" cmpd="sng" algn="ctr">
                      <a:solidFill>
                        <a:srgbClr val="000000"/>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r>
                        <a:rPr kumimoji="0" lang="en-GB" sz="1400" b="0" i="0" u="none" strike="noStrike" cap="none" normalizeH="0" baseline="0" dirty="0" smtClean="0">
                          <a:ln>
                            <a:noFill/>
                          </a:ln>
                          <a:solidFill>
                            <a:srgbClr val="53504F"/>
                          </a:solidFill>
                          <a:effectLst/>
                          <a:latin typeface="+mn-lt"/>
                          <a:cs typeface="Roboto"/>
                        </a:rPr>
                        <a:t>1,000</a:t>
                      </a:r>
                    </a:p>
                  </a:txBody>
                  <a:tcPr marL="72000" marR="72000" marT="54007" marB="54007" anchor="ctr" horzOverflow="overflow">
                    <a:lnL>
                      <a:noFill/>
                    </a:lnL>
                    <a:lnR>
                      <a:noFill/>
                    </a:lnR>
                    <a:lnT w="3175" cap="flat" cmpd="sng" algn="ctr">
                      <a:solidFill>
                        <a:srgbClr val="000000"/>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r>
                        <a:rPr kumimoji="0" lang="en-GB" sz="1400" b="0" i="0" u="none" strike="noStrike" cap="none" normalizeH="0" baseline="0" dirty="0" smtClean="0">
                          <a:ln>
                            <a:noFill/>
                          </a:ln>
                          <a:solidFill>
                            <a:srgbClr val="53504F"/>
                          </a:solidFill>
                          <a:effectLst/>
                          <a:latin typeface="+mn-lt"/>
                          <a:cs typeface="Roboto"/>
                        </a:rPr>
                        <a:t>1,000</a:t>
                      </a:r>
                    </a:p>
                  </a:txBody>
                  <a:tcPr marL="72000" marR="72000" marT="54007" marB="54007" anchor="ctr" horzOverflow="overflow">
                    <a:lnL>
                      <a:noFill/>
                    </a:lnL>
                    <a:lnR>
                      <a:noFill/>
                    </a:lnR>
                    <a:lnT w="3175" cap="flat" cmpd="sng" algn="ctr">
                      <a:solidFill>
                        <a:srgbClr val="000000"/>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r>
                        <a:rPr kumimoji="0" lang="en-GB" sz="1400" b="0" i="0" u="none" strike="noStrike" cap="none" normalizeH="0" baseline="0" dirty="0" smtClean="0">
                          <a:ln>
                            <a:noFill/>
                          </a:ln>
                          <a:solidFill>
                            <a:srgbClr val="53504F"/>
                          </a:solidFill>
                          <a:effectLst/>
                          <a:latin typeface="+mn-lt"/>
                          <a:cs typeface="Roboto"/>
                        </a:rPr>
                        <a:t>1,000</a:t>
                      </a:r>
                    </a:p>
                  </a:txBody>
                  <a:tcPr marL="72000" marR="72000" marT="54007" marB="54007" anchor="ctr" horzOverflow="overflow">
                    <a:lnL>
                      <a:noFill/>
                    </a:lnL>
                    <a:lnR>
                      <a:noFill/>
                    </a:lnR>
                    <a:lnT w="3175" cap="flat" cmpd="sng" algn="ctr">
                      <a:solidFill>
                        <a:srgbClr val="000000"/>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r>
                        <a:rPr kumimoji="0" lang="en-GB" sz="1400" b="0" i="0" u="none" strike="noStrike" cap="none" normalizeH="0" baseline="0" dirty="0" smtClean="0">
                          <a:ln>
                            <a:noFill/>
                          </a:ln>
                          <a:solidFill>
                            <a:srgbClr val="53504F"/>
                          </a:solidFill>
                          <a:effectLst/>
                          <a:latin typeface="+mn-lt"/>
                          <a:cs typeface="Roboto"/>
                        </a:rPr>
                        <a:t>18,900</a:t>
                      </a:r>
                    </a:p>
                  </a:txBody>
                  <a:tcPr marL="72000" marR="72000" marT="54007" marB="54007" anchor="ctr" horzOverflow="overflow">
                    <a:lnL>
                      <a:noFill/>
                    </a:lnL>
                    <a:lnR cap="flat">
                      <a:noFill/>
                    </a:lnR>
                    <a:lnT w="3175" cap="flat" cmpd="sng" algn="ctr">
                      <a:solidFill>
                        <a:srgbClr val="000000"/>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0920">
                <a:tc>
                  <a:txBody>
                    <a:bodyPr/>
                    <a:lstStyle/>
                    <a:p>
                      <a:pPr marL="0" marR="0" lvl="0" indent="0" algn="l" defTabSz="914400" rtl="0" eaLnBrk="1" fontAlgn="base" latinLnBrk="0" hangingPunct="1">
                        <a:lnSpc>
                          <a:spcPct val="100000"/>
                        </a:lnSpc>
                        <a:spcBef>
                          <a:spcPct val="0"/>
                        </a:spcBef>
                        <a:spcAft>
                          <a:spcPct val="50000"/>
                        </a:spcAft>
                        <a:buClrTx/>
                        <a:buSzTx/>
                        <a:buFontTx/>
                        <a:buNone/>
                        <a:tabLst/>
                      </a:pPr>
                      <a:r>
                        <a:rPr kumimoji="0" lang="en-GB" sz="1400" b="1" i="0" u="none" strike="noStrike" cap="none" normalizeH="0" baseline="0" dirty="0" smtClean="0">
                          <a:ln>
                            <a:noFill/>
                          </a:ln>
                          <a:solidFill>
                            <a:srgbClr val="53504F"/>
                          </a:solidFill>
                          <a:effectLst/>
                          <a:latin typeface="+mj-lt"/>
                          <a:cs typeface="Roboto"/>
                        </a:rPr>
                        <a:t>Total</a:t>
                      </a:r>
                    </a:p>
                  </a:txBody>
                  <a:tcPr marL="72000" marR="72000" marT="54007" marB="54007" anchor="ctr" horzOverflow="overflow">
                    <a:lnL cap="flat">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r>
                        <a:rPr kumimoji="0" lang="en-GB" sz="1400" b="1" i="0" u="none" strike="noStrike" cap="none" normalizeH="0" baseline="0" dirty="0" smtClean="0">
                          <a:ln>
                            <a:noFill/>
                          </a:ln>
                          <a:solidFill>
                            <a:srgbClr val="53504F"/>
                          </a:solidFill>
                          <a:effectLst/>
                          <a:latin typeface="+mj-lt"/>
                          <a:cs typeface="Roboto"/>
                        </a:rPr>
                        <a:t>31,000</a:t>
                      </a:r>
                    </a:p>
                  </a:txBody>
                  <a:tcPr marL="72000" marR="72000" marT="54007" marB="54007"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r>
                        <a:rPr kumimoji="0" lang="en-GB" sz="1400" b="1" i="0" u="none" strike="noStrike" cap="none" normalizeH="0" baseline="0" dirty="0" smtClean="0">
                          <a:ln>
                            <a:noFill/>
                          </a:ln>
                          <a:solidFill>
                            <a:srgbClr val="53504F"/>
                          </a:solidFill>
                          <a:effectLst/>
                          <a:latin typeface="+mj-lt"/>
                          <a:cs typeface="Roboto"/>
                        </a:rPr>
                        <a:t>31,000</a:t>
                      </a:r>
                    </a:p>
                  </a:txBody>
                  <a:tcPr marL="72000" marR="72000" marT="54007" marB="54007"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r>
                        <a:rPr kumimoji="0" lang="en-GB" sz="1400" b="1" i="0" u="none" strike="noStrike" cap="none" normalizeH="0" baseline="0" dirty="0" smtClean="0">
                          <a:ln>
                            <a:noFill/>
                          </a:ln>
                          <a:solidFill>
                            <a:srgbClr val="53504F"/>
                          </a:solidFill>
                          <a:effectLst/>
                          <a:latin typeface="+mj-lt"/>
                          <a:cs typeface="Roboto"/>
                        </a:rPr>
                        <a:t>31,000</a:t>
                      </a:r>
                    </a:p>
                  </a:txBody>
                  <a:tcPr marL="72000" marR="72000" marT="54007" marB="54007"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r>
                        <a:rPr kumimoji="0" lang="en-GB" sz="1400" b="1" i="0" u="none" strike="noStrike" cap="none" normalizeH="0" baseline="0" dirty="0" smtClean="0">
                          <a:ln>
                            <a:noFill/>
                          </a:ln>
                          <a:solidFill>
                            <a:srgbClr val="53504F"/>
                          </a:solidFill>
                          <a:effectLst/>
                          <a:latin typeface="+mj-lt"/>
                          <a:cs typeface="Roboto"/>
                        </a:rPr>
                        <a:t>22,200</a:t>
                      </a:r>
                    </a:p>
                  </a:txBody>
                  <a:tcPr marL="72000" marR="72000" marT="54007" marB="54007" anchor="ctr" horzOverflow="overflow">
                    <a:lnL>
                      <a:noFill/>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 name="Text Box 51"/>
          <p:cNvSpPr txBox="1">
            <a:spLocks noChangeArrowheads="1"/>
          </p:cNvSpPr>
          <p:nvPr userDrawn="1"/>
        </p:nvSpPr>
        <p:spPr bwMode="auto">
          <a:xfrm>
            <a:off x="532388" y="5085184"/>
            <a:ext cx="1359668"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600">
                <a:solidFill>
                  <a:srgbClr val="000000"/>
                </a:solidFill>
                <a:latin typeface="Arial" pitchFamily="34" charset="0"/>
              </a:defRPr>
            </a:lvl1pPr>
            <a:lvl2pPr marL="742950" indent="-285750" eaLnBrk="0" hangingPunct="0">
              <a:defRPr sz="1600">
                <a:solidFill>
                  <a:srgbClr val="000000"/>
                </a:solidFill>
                <a:latin typeface="Arial" pitchFamily="34" charset="0"/>
              </a:defRPr>
            </a:lvl2pPr>
            <a:lvl3pPr marL="1143000" indent="-228600" eaLnBrk="0" hangingPunct="0">
              <a:defRPr sz="1600">
                <a:solidFill>
                  <a:srgbClr val="000000"/>
                </a:solidFill>
                <a:latin typeface="Arial" pitchFamily="34" charset="0"/>
              </a:defRPr>
            </a:lvl3pPr>
            <a:lvl4pPr marL="1600200" indent="-228600" eaLnBrk="0" hangingPunct="0">
              <a:defRPr sz="1600">
                <a:solidFill>
                  <a:srgbClr val="000000"/>
                </a:solidFill>
                <a:latin typeface="Arial" pitchFamily="34" charset="0"/>
              </a:defRPr>
            </a:lvl4pPr>
            <a:lvl5pPr marL="2057400" indent="-228600" eaLnBrk="0" hangingPunct="0">
              <a:defRPr sz="1600">
                <a:solidFill>
                  <a:srgbClr val="000000"/>
                </a:solidFill>
                <a:latin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defRPr>
            </a:lvl9pPr>
          </a:lstStyle>
          <a:p>
            <a:pPr eaLnBrk="1" hangingPunct="1"/>
            <a:r>
              <a:rPr lang="en-GB" sz="1000" dirty="0">
                <a:latin typeface="Roboto"/>
                <a:cs typeface="Roboto"/>
              </a:rPr>
              <a:t>Source: </a:t>
            </a:r>
            <a:r>
              <a:rPr lang="en-GB" sz="1000" dirty="0" smtClean="0">
                <a:latin typeface="Roboto"/>
                <a:cs typeface="Roboto"/>
              </a:rPr>
              <a:t>ICMPD 2011</a:t>
            </a:r>
            <a:endParaRPr lang="en-GB" sz="1000" dirty="0">
              <a:latin typeface="Roboto"/>
              <a:cs typeface="Roboto"/>
            </a:endParaRPr>
          </a:p>
        </p:txBody>
      </p:sp>
      <p:sp>
        <p:nvSpPr>
          <p:cNvPr id="6" name="Rectangle 5"/>
          <p:cNvSpPr/>
          <p:nvPr userDrawn="1"/>
        </p:nvSpPr>
        <p:spPr bwMode="auto">
          <a:xfrm>
            <a:off x="521550" y="6638795"/>
            <a:ext cx="2484697" cy="219205"/>
          </a:xfrm>
          <a:prstGeom prst="rect">
            <a:avLst/>
          </a:prstGeom>
          <a:solidFill>
            <a:srgbClr val="FFB612"/>
          </a:solidFill>
          <a:ln w="9525" cap="flat" cmpd="sng" algn="ctr">
            <a:noFill/>
            <a:prstDash val="solid"/>
            <a:round/>
            <a:headEnd type="none" w="med" len="med"/>
            <a:tailEnd type="none" w="lg"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smtClean="0">
              <a:ln>
                <a:noFill/>
              </a:ln>
              <a:solidFill>
                <a:srgbClr val="000000"/>
              </a:solidFill>
              <a:effectLst/>
              <a:latin typeface="Arial" charset="0"/>
            </a:endParaRPr>
          </a:p>
        </p:txBody>
      </p:sp>
    </p:spTree>
    <p:extLst>
      <p:ext uri="{BB962C8B-B14F-4D97-AF65-F5344CB8AC3E}">
        <p14:creationId xmlns:p14="http://schemas.microsoft.com/office/powerpoint/2010/main" val="3226549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and Content with Bulletpoints">
  <p:cSld name="Titel and Content with Bulletpoints">
    <p:spTree>
      <p:nvGrpSpPr>
        <p:cNvPr id="1" name="Shape 34"/>
        <p:cNvGrpSpPr/>
        <p:nvPr/>
      </p:nvGrpSpPr>
      <p:grpSpPr>
        <a:xfrm>
          <a:off x="0" y="0"/>
          <a:ext cx="0" cy="0"/>
          <a:chOff x="0" y="0"/>
          <a:chExt cx="0" cy="0"/>
        </a:xfrm>
      </p:grpSpPr>
      <p:sp>
        <p:nvSpPr>
          <p:cNvPr id="35" name="Google Shape;35;p4"/>
          <p:cNvSpPr txBox="1">
            <a:spLocks noGrp="1"/>
          </p:cNvSpPr>
          <p:nvPr>
            <p:ph type="title"/>
          </p:nvPr>
        </p:nvSpPr>
        <p:spPr>
          <a:xfrm>
            <a:off x="521549" y="908720"/>
            <a:ext cx="8370931" cy="75848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
          <p:cNvSpPr txBox="1">
            <a:spLocks noGrp="1"/>
          </p:cNvSpPr>
          <p:nvPr>
            <p:ph type="body" idx="1"/>
          </p:nvPr>
        </p:nvSpPr>
        <p:spPr>
          <a:xfrm>
            <a:off x="521550" y="1844823"/>
            <a:ext cx="8370930" cy="4427389"/>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rgbClr val="53504F"/>
              </a:buClr>
              <a:buSzPts val="1260"/>
              <a:buFont typeface="Calibri"/>
              <a:buNone/>
              <a:defRPr b="0" i="0">
                <a:latin typeface="Calibri"/>
                <a:ea typeface="Calibri"/>
                <a:cs typeface="Calibri"/>
                <a:sym typeface="Calibri"/>
              </a:defRPr>
            </a:lvl1pPr>
            <a:lvl2pPr marL="914400" lvl="1" indent="-299719" algn="l">
              <a:spcBef>
                <a:spcPts val="320"/>
              </a:spcBef>
              <a:spcAft>
                <a:spcPts val="0"/>
              </a:spcAft>
              <a:buClr>
                <a:srgbClr val="53504F"/>
              </a:buClr>
              <a:buSzPts val="1120"/>
              <a:buFont typeface="Calibri"/>
              <a:buChar char="•"/>
              <a:defRPr b="0" i="0">
                <a:latin typeface="Calibri"/>
                <a:ea typeface="Calibri"/>
                <a:cs typeface="Calibri"/>
                <a:sym typeface="Calibri"/>
              </a:defRPr>
            </a:lvl2pPr>
            <a:lvl3pPr marL="1371600" lvl="2" indent="-335280" algn="l">
              <a:spcBef>
                <a:spcPts val="280"/>
              </a:spcBef>
              <a:spcAft>
                <a:spcPts val="0"/>
              </a:spcAft>
              <a:buClr>
                <a:srgbClr val="53504F"/>
              </a:buClr>
              <a:buSzPts val="1680"/>
              <a:buFont typeface="Calibri"/>
              <a:buChar char="•"/>
              <a:defRPr b="0" i="0">
                <a:latin typeface="Calibri"/>
                <a:ea typeface="Calibri"/>
                <a:cs typeface="Calibri"/>
                <a:sym typeface="Calibri"/>
              </a:defRPr>
            </a:lvl3pPr>
            <a:lvl4pPr marL="1828800" lvl="3" indent="-335280" algn="l">
              <a:lnSpc>
                <a:spcPct val="95000"/>
              </a:lnSpc>
              <a:spcBef>
                <a:spcPts val="280"/>
              </a:spcBef>
              <a:spcAft>
                <a:spcPts val="0"/>
              </a:spcAft>
              <a:buClr>
                <a:schemeClr val="accent2"/>
              </a:buClr>
              <a:buSzPts val="1680"/>
              <a:buFont typeface="Calibri"/>
              <a:buChar char="•"/>
              <a:defRPr sz="1400" b="0" i="0">
                <a:solidFill>
                  <a:schemeClr val="accent2"/>
                </a:solidFill>
                <a:latin typeface="Calibri"/>
                <a:ea typeface="Calibri"/>
                <a:cs typeface="Calibri"/>
                <a:sym typeface="Calibri"/>
              </a:defRPr>
            </a:lvl4pPr>
            <a:lvl5pPr marL="2286000" lvl="4" indent="-317500" algn="l">
              <a:lnSpc>
                <a:spcPct val="95000"/>
              </a:lnSpc>
              <a:spcBef>
                <a:spcPts val="280"/>
              </a:spcBef>
              <a:spcAft>
                <a:spcPts val="0"/>
              </a:spcAft>
              <a:buClr>
                <a:schemeClr val="dk1"/>
              </a:buClr>
              <a:buSzPts val="1400"/>
              <a:buFont typeface="Roboto"/>
              <a:buChar char="•"/>
              <a:defRPr sz="1400" b="0" i="0">
                <a:latin typeface="Roboto"/>
                <a:ea typeface="Roboto"/>
                <a:cs typeface="Roboto"/>
                <a:sym typeface="Roboto"/>
              </a:defRPr>
            </a:lvl5pPr>
            <a:lvl6pPr marL="2743200" lvl="5" indent="-342900" algn="l">
              <a:lnSpc>
                <a:spcPct val="95000"/>
              </a:lnSpc>
              <a:spcBef>
                <a:spcPts val="360"/>
              </a:spcBef>
              <a:spcAft>
                <a:spcPts val="0"/>
              </a:spcAft>
              <a:buClr>
                <a:schemeClr val="dk1"/>
              </a:buClr>
              <a:buSzPts val="1800"/>
              <a:buChar char="•"/>
              <a:defRPr/>
            </a:lvl6pPr>
            <a:lvl7pPr marL="3200400" lvl="6" indent="-342900" algn="l">
              <a:lnSpc>
                <a:spcPct val="95000"/>
              </a:lnSpc>
              <a:spcBef>
                <a:spcPts val="360"/>
              </a:spcBef>
              <a:spcAft>
                <a:spcPts val="0"/>
              </a:spcAft>
              <a:buClr>
                <a:schemeClr val="dk1"/>
              </a:buClr>
              <a:buSzPts val="1800"/>
              <a:buChar char="•"/>
              <a:defRPr/>
            </a:lvl7pPr>
            <a:lvl8pPr marL="3657600" lvl="7" indent="-342900" algn="l">
              <a:lnSpc>
                <a:spcPct val="95000"/>
              </a:lnSpc>
              <a:spcBef>
                <a:spcPts val="360"/>
              </a:spcBef>
              <a:spcAft>
                <a:spcPts val="0"/>
              </a:spcAft>
              <a:buClr>
                <a:schemeClr val="dk1"/>
              </a:buClr>
              <a:buSzPts val="1800"/>
              <a:buChar char="•"/>
              <a:defRPr/>
            </a:lvl8pPr>
            <a:lvl9pPr marL="4114800" lvl="8" indent="-342900" algn="l">
              <a:lnSpc>
                <a:spcPct val="95000"/>
              </a:lnSpc>
              <a:spcBef>
                <a:spcPts val="360"/>
              </a:spcBef>
              <a:spcAft>
                <a:spcPts val="360"/>
              </a:spcAft>
              <a:buClr>
                <a:schemeClr val="dk1"/>
              </a:buClr>
              <a:buSzPts val="1800"/>
              <a:buChar char="•"/>
              <a:defRPr/>
            </a:lvl9pPr>
          </a:lstStyle>
          <a:p>
            <a:endParaRPr/>
          </a:p>
        </p:txBody>
      </p:sp>
    </p:spTree>
    <p:extLst>
      <p:ext uri="{BB962C8B-B14F-4D97-AF65-F5344CB8AC3E}">
        <p14:creationId xmlns:p14="http://schemas.microsoft.com/office/powerpoint/2010/main" val="97461203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hank you and good bye">
    <p:spTree>
      <p:nvGrpSpPr>
        <p:cNvPr id="1" name=""/>
        <p:cNvGrpSpPr/>
        <p:nvPr/>
      </p:nvGrpSpPr>
      <p:grpSpPr>
        <a:xfrm>
          <a:off x="0" y="0"/>
          <a:ext cx="0" cy="0"/>
          <a:chOff x="0" y="0"/>
          <a:chExt cx="0" cy="0"/>
        </a:xfrm>
      </p:grpSpPr>
      <p:sp>
        <p:nvSpPr>
          <p:cNvPr id="3" name="Rectangle 1"/>
          <p:cNvSpPr/>
          <p:nvPr userDrawn="1"/>
        </p:nvSpPr>
        <p:spPr bwMode="auto">
          <a:xfrm>
            <a:off x="0" y="6608763"/>
            <a:ext cx="9144000" cy="285622"/>
          </a:xfrm>
          <a:prstGeom prst="rect">
            <a:avLst/>
          </a:prstGeom>
          <a:solidFill>
            <a:schemeClr val="accent1"/>
          </a:solidFill>
          <a:ln w="9525" cap="flat" cmpd="sng" algn="ctr">
            <a:noFill/>
            <a:prstDash val="solid"/>
            <a:round/>
            <a:headEnd type="none" w="med" len="med"/>
            <a:tailEnd type="none" w="lg"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4" name="Rectangle 38"/>
          <p:cNvSpPr>
            <a:spLocks noChangeArrowheads="1"/>
          </p:cNvSpPr>
          <p:nvPr userDrawn="1"/>
        </p:nvSpPr>
        <p:spPr bwMode="auto">
          <a:xfrm>
            <a:off x="8228013" y="6682196"/>
            <a:ext cx="601662" cy="122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pPr algn="r"/>
            <a:endParaRPr lang="de-DE" sz="800" b="1" i="0" dirty="0">
              <a:latin typeface="Roboto"/>
              <a:cs typeface="Roboto"/>
            </a:endParaRPr>
          </a:p>
        </p:txBody>
      </p:sp>
      <p:pic>
        <p:nvPicPr>
          <p:cNvPr id="6" name="Picture 174"/>
          <p:cNvPicPr>
            <a:picLocks noChangeAspect="1" noChangeArrowheads="1"/>
          </p:cNvPicPr>
          <p:nvPr userDrawn="1"/>
        </p:nvPicPr>
        <p:blipFill>
          <a:blip r:embed="rId2" cstate="print"/>
          <a:stretch>
            <a:fillRect/>
          </a:stretch>
        </p:blipFill>
        <p:spPr bwMode="auto">
          <a:xfrm>
            <a:off x="578510" y="2938880"/>
            <a:ext cx="3281744" cy="11701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echteck 10"/>
          <p:cNvSpPr/>
          <p:nvPr userDrawn="1"/>
        </p:nvSpPr>
        <p:spPr>
          <a:xfrm>
            <a:off x="1376644" y="4649070"/>
            <a:ext cx="6480721" cy="461665"/>
          </a:xfrm>
          <a:prstGeom prst="rect">
            <a:avLst/>
          </a:prstGeom>
        </p:spPr>
        <p:txBody>
          <a:bodyPr wrap="square">
            <a:spAutoFit/>
          </a:bodyPr>
          <a:lstStyle/>
          <a:p>
            <a:r>
              <a:rPr lang="en-GB" sz="2400" b="1" i="0" spc="100" dirty="0" smtClean="0">
                <a:solidFill>
                  <a:srgbClr val="53504F"/>
                </a:solidFill>
                <a:latin typeface="+mj-lt"/>
                <a:cs typeface="Roboto"/>
              </a:rPr>
              <a:t>Thank you very much for your attention!</a:t>
            </a:r>
            <a:endParaRPr lang="de-DE" sz="2400" b="1" i="0" spc="100" dirty="0">
              <a:solidFill>
                <a:srgbClr val="53504F"/>
              </a:solidFill>
              <a:latin typeface="+mj-lt"/>
              <a:cs typeface="Roboto"/>
            </a:endParaRPr>
          </a:p>
        </p:txBody>
      </p:sp>
      <p:sp>
        <p:nvSpPr>
          <p:cNvPr id="7" name="Text Box 39"/>
          <p:cNvSpPr txBox="1">
            <a:spLocks noChangeArrowheads="1"/>
          </p:cNvSpPr>
          <p:nvPr userDrawn="1"/>
        </p:nvSpPr>
        <p:spPr bwMode="auto">
          <a:xfrm>
            <a:off x="623515" y="6669360"/>
            <a:ext cx="3588445" cy="1350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lvl1pPr eaLnBrk="0" hangingPunct="0">
              <a:defRPr sz="1600">
                <a:solidFill>
                  <a:srgbClr val="000000"/>
                </a:solidFill>
                <a:latin typeface="Arial" pitchFamily="34" charset="0"/>
              </a:defRPr>
            </a:lvl1pPr>
            <a:lvl2pPr marL="742950" indent="-285750" eaLnBrk="0" hangingPunct="0">
              <a:defRPr sz="1600">
                <a:solidFill>
                  <a:srgbClr val="000000"/>
                </a:solidFill>
                <a:latin typeface="Arial" pitchFamily="34" charset="0"/>
              </a:defRPr>
            </a:lvl2pPr>
            <a:lvl3pPr marL="1143000" indent="-228600" eaLnBrk="0" hangingPunct="0">
              <a:defRPr sz="1600">
                <a:solidFill>
                  <a:srgbClr val="000000"/>
                </a:solidFill>
                <a:latin typeface="Arial" pitchFamily="34" charset="0"/>
              </a:defRPr>
            </a:lvl3pPr>
            <a:lvl4pPr marL="1600200" indent="-228600" eaLnBrk="0" hangingPunct="0">
              <a:defRPr sz="1600">
                <a:solidFill>
                  <a:srgbClr val="000000"/>
                </a:solidFill>
                <a:latin typeface="Arial" pitchFamily="34" charset="0"/>
              </a:defRPr>
            </a:lvl4pPr>
            <a:lvl5pPr marL="2057400" indent="-228600" eaLnBrk="0" hangingPunct="0">
              <a:defRPr sz="1600">
                <a:solidFill>
                  <a:srgbClr val="000000"/>
                </a:solidFill>
                <a:latin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defRPr>
            </a:lvl9pPr>
          </a:lstStyle>
          <a:p>
            <a:pPr eaLnBrk="1" hangingPunct="1"/>
            <a:r>
              <a:rPr lang="en-GB" sz="800" b="0" i="0" dirty="0">
                <a:solidFill>
                  <a:schemeClr val="accent2"/>
                </a:solidFill>
                <a:latin typeface="+mn-lt"/>
                <a:cs typeface="Roboto"/>
              </a:rPr>
              <a:t>Name of speaker </a:t>
            </a:r>
            <a:r>
              <a:rPr lang="en-GB" sz="800" b="0" i="0" dirty="0" smtClean="0">
                <a:solidFill>
                  <a:schemeClr val="accent2"/>
                </a:solidFill>
                <a:latin typeface="+mn-lt"/>
                <a:cs typeface="Roboto"/>
              </a:rPr>
              <a:t>| Directorate</a:t>
            </a:r>
            <a:r>
              <a:rPr lang="en-GB" sz="800" b="0" i="0" baseline="0" dirty="0" smtClean="0">
                <a:solidFill>
                  <a:schemeClr val="accent2"/>
                </a:solidFill>
                <a:latin typeface="+mn-lt"/>
                <a:cs typeface="Roboto"/>
              </a:rPr>
              <a:t> | </a:t>
            </a:r>
            <a:r>
              <a:rPr lang="en-GB" sz="800" b="0" i="0" dirty="0" smtClean="0">
                <a:solidFill>
                  <a:schemeClr val="accent2"/>
                </a:solidFill>
                <a:latin typeface="+mn-lt"/>
                <a:cs typeface="Roboto"/>
              </a:rPr>
              <a:t>Place</a:t>
            </a:r>
            <a:r>
              <a:rPr lang="en-GB" sz="800" b="0" i="0" dirty="0">
                <a:solidFill>
                  <a:schemeClr val="accent2"/>
                </a:solidFill>
                <a:latin typeface="+mn-lt"/>
                <a:cs typeface="Roboto"/>
              </a:rPr>
              <a:t>, </a:t>
            </a:r>
            <a:r>
              <a:rPr lang="en-GB" sz="800" b="0" i="0" dirty="0" err="1">
                <a:solidFill>
                  <a:schemeClr val="accent2"/>
                </a:solidFill>
                <a:latin typeface="+mn-lt"/>
                <a:cs typeface="Roboto"/>
              </a:rPr>
              <a:t>dd.mm.yyyy</a:t>
            </a:r>
            <a:endParaRPr lang="en-GB" sz="800" b="0" i="0" dirty="0">
              <a:solidFill>
                <a:schemeClr val="accent2"/>
              </a:solidFill>
              <a:latin typeface="+mn-lt"/>
              <a:cs typeface="Roboto"/>
            </a:endParaRPr>
          </a:p>
        </p:txBody>
      </p:sp>
      <p:sp>
        <p:nvSpPr>
          <p:cNvPr id="8" name="Rectangle 7"/>
          <p:cNvSpPr/>
          <p:nvPr userDrawn="1"/>
        </p:nvSpPr>
        <p:spPr bwMode="auto">
          <a:xfrm>
            <a:off x="521550" y="6638795"/>
            <a:ext cx="2484697" cy="219205"/>
          </a:xfrm>
          <a:prstGeom prst="rect">
            <a:avLst/>
          </a:prstGeom>
          <a:solidFill>
            <a:srgbClr val="FFB612"/>
          </a:solidFill>
          <a:ln w="9525" cap="flat" cmpd="sng" algn="ctr">
            <a:noFill/>
            <a:prstDash val="solid"/>
            <a:round/>
            <a:headEnd type="none" w="med" len="med"/>
            <a:tailEnd type="none" w="lg"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smtClean="0">
              <a:ln>
                <a:noFill/>
              </a:ln>
              <a:solidFill>
                <a:srgbClr val="000000"/>
              </a:solidFill>
              <a:effectLst/>
              <a:latin typeface="Arial" charset="0"/>
            </a:endParaRPr>
          </a:p>
        </p:txBody>
      </p:sp>
    </p:spTree>
    <p:extLst>
      <p:ext uri="{BB962C8B-B14F-4D97-AF65-F5344CB8AC3E}">
        <p14:creationId xmlns:p14="http://schemas.microsoft.com/office/powerpoint/2010/main" val="211513941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nformation_Speaker">
    <p:spTree>
      <p:nvGrpSpPr>
        <p:cNvPr id="1" name=""/>
        <p:cNvGrpSpPr/>
        <p:nvPr/>
      </p:nvGrpSpPr>
      <p:grpSpPr>
        <a:xfrm>
          <a:off x="0" y="0"/>
          <a:ext cx="0" cy="0"/>
          <a:chOff x="0" y="0"/>
          <a:chExt cx="0" cy="0"/>
        </a:xfrm>
      </p:grpSpPr>
      <p:sp>
        <p:nvSpPr>
          <p:cNvPr id="3" name="Rectangle 1"/>
          <p:cNvSpPr/>
          <p:nvPr userDrawn="1"/>
        </p:nvSpPr>
        <p:spPr bwMode="auto">
          <a:xfrm>
            <a:off x="0" y="6608763"/>
            <a:ext cx="9144000" cy="285622"/>
          </a:xfrm>
          <a:prstGeom prst="rect">
            <a:avLst/>
          </a:prstGeom>
          <a:solidFill>
            <a:schemeClr val="accent1"/>
          </a:solidFill>
          <a:ln w="9525" cap="flat" cmpd="sng" algn="ctr">
            <a:noFill/>
            <a:prstDash val="solid"/>
            <a:round/>
            <a:headEnd type="none" w="med" len="med"/>
            <a:tailEnd type="none" w="lg"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4" name="Rectangle 38"/>
          <p:cNvSpPr>
            <a:spLocks noChangeArrowheads="1"/>
          </p:cNvSpPr>
          <p:nvPr userDrawn="1"/>
        </p:nvSpPr>
        <p:spPr bwMode="auto">
          <a:xfrm>
            <a:off x="8228013" y="6682196"/>
            <a:ext cx="601662" cy="122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pPr algn="r"/>
            <a:endParaRPr lang="de-DE" sz="800" b="1" i="0" dirty="0">
              <a:latin typeface="Roboto"/>
              <a:cs typeface="Roboto"/>
            </a:endParaRPr>
          </a:p>
        </p:txBody>
      </p:sp>
      <p:pic>
        <p:nvPicPr>
          <p:cNvPr id="6" name="Picture 174"/>
          <p:cNvPicPr>
            <a:picLocks noChangeAspect="1" noChangeArrowheads="1"/>
          </p:cNvPicPr>
          <p:nvPr userDrawn="1"/>
        </p:nvPicPr>
        <p:blipFill>
          <a:blip r:embed="rId2" cstate="print"/>
          <a:stretch>
            <a:fillRect/>
          </a:stretch>
        </p:blipFill>
        <p:spPr bwMode="auto">
          <a:xfrm>
            <a:off x="570176" y="2938880"/>
            <a:ext cx="3281744" cy="11701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 Box 39"/>
          <p:cNvSpPr txBox="1">
            <a:spLocks noChangeArrowheads="1"/>
          </p:cNvSpPr>
          <p:nvPr userDrawn="1"/>
        </p:nvSpPr>
        <p:spPr bwMode="auto">
          <a:xfrm>
            <a:off x="623515" y="6669360"/>
            <a:ext cx="3588445" cy="1350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lvl1pPr eaLnBrk="0" hangingPunct="0">
              <a:defRPr sz="1600">
                <a:solidFill>
                  <a:srgbClr val="000000"/>
                </a:solidFill>
                <a:latin typeface="Arial" pitchFamily="34" charset="0"/>
              </a:defRPr>
            </a:lvl1pPr>
            <a:lvl2pPr marL="742950" indent="-285750" eaLnBrk="0" hangingPunct="0">
              <a:defRPr sz="1600">
                <a:solidFill>
                  <a:srgbClr val="000000"/>
                </a:solidFill>
                <a:latin typeface="Arial" pitchFamily="34" charset="0"/>
              </a:defRPr>
            </a:lvl2pPr>
            <a:lvl3pPr marL="1143000" indent="-228600" eaLnBrk="0" hangingPunct="0">
              <a:defRPr sz="1600">
                <a:solidFill>
                  <a:srgbClr val="000000"/>
                </a:solidFill>
                <a:latin typeface="Arial" pitchFamily="34" charset="0"/>
              </a:defRPr>
            </a:lvl3pPr>
            <a:lvl4pPr marL="1600200" indent="-228600" eaLnBrk="0" hangingPunct="0">
              <a:defRPr sz="1600">
                <a:solidFill>
                  <a:srgbClr val="000000"/>
                </a:solidFill>
                <a:latin typeface="Arial" pitchFamily="34" charset="0"/>
              </a:defRPr>
            </a:lvl4pPr>
            <a:lvl5pPr marL="2057400" indent="-228600" eaLnBrk="0" hangingPunct="0">
              <a:defRPr sz="1600">
                <a:solidFill>
                  <a:srgbClr val="000000"/>
                </a:solidFill>
                <a:latin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defRPr>
            </a:lvl9pPr>
          </a:lstStyle>
          <a:p>
            <a:pPr eaLnBrk="1" hangingPunct="1"/>
            <a:r>
              <a:rPr lang="en-GB" sz="800" b="0" i="0" dirty="0">
                <a:solidFill>
                  <a:schemeClr val="accent2"/>
                </a:solidFill>
                <a:latin typeface="+mn-lt"/>
                <a:cs typeface="Roboto"/>
              </a:rPr>
              <a:t>Name of speaker </a:t>
            </a:r>
            <a:r>
              <a:rPr lang="en-GB" sz="800" b="0" i="0" dirty="0" smtClean="0">
                <a:solidFill>
                  <a:schemeClr val="accent2"/>
                </a:solidFill>
                <a:latin typeface="+mn-lt"/>
                <a:cs typeface="Roboto"/>
              </a:rPr>
              <a:t>| Directorate</a:t>
            </a:r>
            <a:r>
              <a:rPr lang="en-GB" sz="800" b="0" i="0" baseline="0" dirty="0" smtClean="0">
                <a:solidFill>
                  <a:schemeClr val="accent2"/>
                </a:solidFill>
                <a:latin typeface="+mn-lt"/>
                <a:cs typeface="Roboto"/>
              </a:rPr>
              <a:t> | </a:t>
            </a:r>
            <a:r>
              <a:rPr lang="en-GB" sz="800" b="0" i="0" dirty="0" smtClean="0">
                <a:solidFill>
                  <a:schemeClr val="accent2"/>
                </a:solidFill>
                <a:latin typeface="+mn-lt"/>
                <a:cs typeface="Roboto"/>
              </a:rPr>
              <a:t>Place</a:t>
            </a:r>
            <a:r>
              <a:rPr lang="en-GB" sz="800" b="0" i="0" dirty="0">
                <a:solidFill>
                  <a:schemeClr val="accent2"/>
                </a:solidFill>
                <a:latin typeface="+mn-lt"/>
                <a:cs typeface="Roboto"/>
              </a:rPr>
              <a:t>, </a:t>
            </a:r>
            <a:r>
              <a:rPr lang="en-GB" sz="800" b="0" i="0" dirty="0" err="1">
                <a:solidFill>
                  <a:schemeClr val="accent2"/>
                </a:solidFill>
                <a:latin typeface="+mn-lt"/>
                <a:cs typeface="Roboto"/>
              </a:rPr>
              <a:t>dd.mm.yyyy</a:t>
            </a:r>
            <a:endParaRPr lang="en-GB" sz="800" b="0" i="0" dirty="0">
              <a:solidFill>
                <a:schemeClr val="accent2"/>
              </a:solidFill>
              <a:latin typeface="+mn-lt"/>
              <a:cs typeface="Roboto"/>
            </a:endParaRPr>
          </a:p>
        </p:txBody>
      </p:sp>
      <p:sp>
        <p:nvSpPr>
          <p:cNvPr id="8" name="Rectangle 7"/>
          <p:cNvSpPr/>
          <p:nvPr userDrawn="1"/>
        </p:nvSpPr>
        <p:spPr bwMode="auto">
          <a:xfrm>
            <a:off x="521550" y="6638795"/>
            <a:ext cx="2484697" cy="219205"/>
          </a:xfrm>
          <a:prstGeom prst="rect">
            <a:avLst/>
          </a:prstGeom>
          <a:solidFill>
            <a:srgbClr val="FFB612"/>
          </a:solidFill>
          <a:ln w="9525" cap="flat" cmpd="sng" algn="ctr">
            <a:noFill/>
            <a:prstDash val="solid"/>
            <a:round/>
            <a:headEnd type="none" w="med" len="med"/>
            <a:tailEnd type="none" w="lg"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smtClean="0">
              <a:ln>
                <a:noFill/>
              </a:ln>
              <a:solidFill>
                <a:srgbClr val="000000"/>
              </a:solidFill>
              <a:effectLst/>
              <a:latin typeface="Arial" charset="0"/>
            </a:endParaRPr>
          </a:p>
        </p:txBody>
      </p:sp>
    </p:spTree>
    <p:extLst>
      <p:ext uri="{BB962C8B-B14F-4D97-AF65-F5344CB8AC3E}">
        <p14:creationId xmlns:p14="http://schemas.microsoft.com/office/powerpoint/2010/main" val="130996210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23" b="1" i="0">
                <a:solidFill>
                  <a:srgbClr val="FB8816"/>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2223" b="1" i="0" u="heavy">
                <a:solidFill>
                  <a:srgbClr val="FF000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7/13/2021</a:t>
            </a:fld>
            <a:endParaRPr lang="en-US"/>
          </a:p>
        </p:txBody>
      </p:sp>
      <p:sp>
        <p:nvSpPr>
          <p:cNvPr id="6" name="Holder 6"/>
          <p:cNvSpPr>
            <a:spLocks noGrp="1"/>
          </p:cNvSpPr>
          <p:nvPr>
            <p:ph type="sldNum" sz="quarter" idx="7"/>
          </p:nvPr>
        </p:nvSpPr>
        <p:spPr/>
        <p:txBody>
          <a:bodyPr lIns="0" tIns="0" rIns="0" bIns="0"/>
          <a:lstStyle>
            <a:lvl1pPr>
              <a:defRPr sz="1112" b="0" i="0">
                <a:solidFill>
                  <a:srgbClr val="898989"/>
                </a:solidFill>
                <a:latin typeface="Carlito"/>
                <a:cs typeface="Carlito"/>
              </a:defRPr>
            </a:lvl1pPr>
          </a:lstStyle>
          <a:p>
            <a:pPr marL="32579">
              <a:lnSpc>
                <a:spcPts val="1142"/>
              </a:lnSpc>
            </a:pPr>
            <a:fld id="{81D60167-4931-47E6-BA6A-407CBD079E47}" type="slidenum">
              <a:rPr lang="en-GB" smtClean="0"/>
              <a:pPr marL="32579">
                <a:lnSpc>
                  <a:spcPts val="1142"/>
                </a:lnSpc>
              </a:pPr>
              <a:t>‹#›</a:t>
            </a:fld>
            <a:endParaRPr lang="en-GB" dirty="0"/>
          </a:p>
        </p:txBody>
      </p:sp>
      <p:sp>
        <p:nvSpPr>
          <p:cNvPr id="7" name="Rectangle 6"/>
          <p:cNvSpPr/>
          <p:nvPr userDrawn="1"/>
        </p:nvSpPr>
        <p:spPr bwMode="auto">
          <a:xfrm>
            <a:off x="521550" y="6638795"/>
            <a:ext cx="2484697" cy="219205"/>
          </a:xfrm>
          <a:prstGeom prst="rect">
            <a:avLst/>
          </a:prstGeom>
          <a:solidFill>
            <a:srgbClr val="FFB612"/>
          </a:solidFill>
          <a:ln w="9525" cap="flat" cmpd="sng" algn="ctr">
            <a:noFill/>
            <a:prstDash val="solid"/>
            <a:round/>
            <a:headEnd type="none" w="med" len="med"/>
            <a:tailEnd type="none" w="lg"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smtClean="0">
              <a:ln>
                <a:noFill/>
              </a:ln>
              <a:solidFill>
                <a:srgbClr val="000000"/>
              </a:solidFill>
              <a:effectLst/>
              <a:latin typeface="Arial" charset="0"/>
            </a:endParaRPr>
          </a:p>
        </p:txBody>
      </p:sp>
      <p:sp>
        <p:nvSpPr>
          <p:cNvPr id="8" name="Rectangle 7"/>
          <p:cNvSpPr/>
          <p:nvPr userDrawn="1"/>
        </p:nvSpPr>
        <p:spPr bwMode="auto">
          <a:xfrm>
            <a:off x="6398953" y="6594954"/>
            <a:ext cx="2484697" cy="219205"/>
          </a:xfrm>
          <a:prstGeom prst="rect">
            <a:avLst/>
          </a:prstGeom>
          <a:solidFill>
            <a:srgbClr val="FFB612"/>
          </a:solidFill>
          <a:ln w="9525" cap="flat" cmpd="sng" algn="ctr">
            <a:noFill/>
            <a:prstDash val="solid"/>
            <a:round/>
            <a:headEnd type="none" w="med" len="med"/>
            <a:tailEnd type="none" w="lg"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smtClean="0">
              <a:ln>
                <a:noFill/>
              </a:ln>
              <a:solidFill>
                <a:srgbClr val="000000"/>
              </a:solidFill>
              <a:effectLst/>
              <a:latin typeface="Arial" charset="0"/>
            </a:endParaRPr>
          </a:p>
        </p:txBody>
      </p:sp>
    </p:spTree>
    <p:extLst>
      <p:ext uri="{BB962C8B-B14F-4D97-AF65-F5344CB8AC3E}">
        <p14:creationId xmlns:p14="http://schemas.microsoft.com/office/powerpoint/2010/main" val="3329492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23" b="1" i="0">
                <a:solidFill>
                  <a:srgbClr val="FB8816"/>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7/13/2021</a:t>
            </a:fld>
            <a:endParaRPr lang="en-US"/>
          </a:p>
        </p:txBody>
      </p:sp>
      <p:sp>
        <p:nvSpPr>
          <p:cNvPr id="5" name="Holder 5"/>
          <p:cNvSpPr>
            <a:spLocks noGrp="1"/>
          </p:cNvSpPr>
          <p:nvPr>
            <p:ph type="sldNum" sz="quarter" idx="7"/>
          </p:nvPr>
        </p:nvSpPr>
        <p:spPr/>
        <p:txBody>
          <a:bodyPr lIns="0" tIns="0" rIns="0" bIns="0"/>
          <a:lstStyle>
            <a:lvl1pPr>
              <a:defRPr sz="1112" b="0" i="0">
                <a:solidFill>
                  <a:srgbClr val="898989"/>
                </a:solidFill>
                <a:latin typeface="Carlito"/>
                <a:cs typeface="Carlito"/>
              </a:defRPr>
            </a:lvl1pPr>
          </a:lstStyle>
          <a:p>
            <a:pPr marL="32579">
              <a:lnSpc>
                <a:spcPts val="1142"/>
              </a:lnSpc>
            </a:pPr>
            <a:fld id="{81D60167-4931-47E6-BA6A-407CBD079E47}" type="slidenum">
              <a:rPr lang="en-GB" smtClean="0"/>
              <a:pPr marL="32579">
                <a:lnSpc>
                  <a:spcPts val="1142"/>
                </a:lnSpc>
              </a:pPr>
              <a:t>‹#›</a:t>
            </a:fld>
            <a:endParaRPr lang="en-GB" dirty="0"/>
          </a:p>
        </p:txBody>
      </p:sp>
      <p:sp>
        <p:nvSpPr>
          <p:cNvPr id="6" name="Rectangle 5"/>
          <p:cNvSpPr/>
          <p:nvPr userDrawn="1"/>
        </p:nvSpPr>
        <p:spPr bwMode="auto">
          <a:xfrm>
            <a:off x="521550" y="6638795"/>
            <a:ext cx="2484697" cy="219205"/>
          </a:xfrm>
          <a:prstGeom prst="rect">
            <a:avLst/>
          </a:prstGeom>
          <a:solidFill>
            <a:srgbClr val="FFB612"/>
          </a:solidFill>
          <a:ln w="9525" cap="flat" cmpd="sng" algn="ctr">
            <a:noFill/>
            <a:prstDash val="solid"/>
            <a:round/>
            <a:headEnd type="none" w="med" len="med"/>
            <a:tailEnd type="none" w="lg"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smtClean="0">
              <a:ln>
                <a:noFill/>
              </a:ln>
              <a:solidFill>
                <a:srgbClr val="000000"/>
              </a:solidFill>
              <a:effectLst/>
              <a:latin typeface="Arial" charset="0"/>
            </a:endParaRPr>
          </a:p>
        </p:txBody>
      </p:sp>
      <p:sp>
        <p:nvSpPr>
          <p:cNvPr id="7" name="Rectangle 6"/>
          <p:cNvSpPr/>
          <p:nvPr userDrawn="1"/>
        </p:nvSpPr>
        <p:spPr bwMode="auto">
          <a:xfrm>
            <a:off x="6473501" y="6638794"/>
            <a:ext cx="2484697" cy="219205"/>
          </a:xfrm>
          <a:prstGeom prst="rect">
            <a:avLst/>
          </a:prstGeom>
          <a:solidFill>
            <a:srgbClr val="FFB612"/>
          </a:solidFill>
          <a:ln w="9525" cap="flat" cmpd="sng" algn="ctr">
            <a:noFill/>
            <a:prstDash val="solid"/>
            <a:round/>
            <a:headEnd type="none" w="med" len="med"/>
            <a:tailEnd type="none" w="lg"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smtClean="0">
              <a:ln>
                <a:noFill/>
              </a:ln>
              <a:solidFill>
                <a:srgbClr val="000000"/>
              </a:solidFill>
              <a:effectLst/>
              <a:latin typeface="Arial" charset="0"/>
            </a:endParaRPr>
          </a:p>
        </p:txBody>
      </p:sp>
    </p:spTree>
    <p:extLst>
      <p:ext uri="{BB962C8B-B14F-4D97-AF65-F5344CB8AC3E}">
        <p14:creationId xmlns:p14="http://schemas.microsoft.com/office/powerpoint/2010/main" val="1528286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7/13/2021</a:t>
            </a:fld>
            <a:endParaRPr lang="en-US"/>
          </a:p>
        </p:txBody>
      </p:sp>
      <p:sp>
        <p:nvSpPr>
          <p:cNvPr id="4" name="Holder 4"/>
          <p:cNvSpPr>
            <a:spLocks noGrp="1"/>
          </p:cNvSpPr>
          <p:nvPr>
            <p:ph type="sldNum" sz="quarter" idx="7"/>
          </p:nvPr>
        </p:nvSpPr>
        <p:spPr/>
        <p:txBody>
          <a:bodyPr lIns="0" tIns="0" rIns="0" bIns="0"/>
          <a:lstStyle>
            <a:lvl1pPr>
              <a:defRPr sz="1112" b="0" i="0">
                <a:solidFill>
                  <a:srgbClr val="898989"/>
                </a:solidFill>
                <a:latin typeface="Carlito"/>
                <a:cs typeface="Carlito"/>
              </a:defRPr>
            </a:lvl1pPr>
          </a:lstStyle>
          <a:p>
            <a:pPr marL="32579">
              <a:lnSpc>
                <a:spcPts val="1142"/>
              </a:lnSpc>
            </a:pPr>
            <a:fld id="{81D60167-4931-47E6-BA6A-407CBD079E47}" type="slidenum">
              <a:rPr lang="en-GB" smtClean="0"/>
              <a:pPr marL="32579">
                <a:lnSpc>
                  <a:spcPts val="1142"/>
                </a:lnSpc>
              </a:pPr>
              <a:t>‹#›</a:t>
            </a:fld>
            <a:endParaRPr lang="en-GB" dirty="0"/>
          </a:p>
        </p:txBody>
      </p:sp>
      <p:sp>
        <p:nvSpPr>
          <p:cNvPr id="5" name="Rectangle 4"/>
          <p:cNvSpPr/>
          <p:nvPr userDrawn="1"/>
        </p:nvSpPr>
        <p:spPr bwMode="auto">
          <a:xfrm>
            <a:off x="521550" y="6638795"/>
            <a:ext cx="2484697" cy="219205"/>
          </a:xfrm>
          <a:prstGeom prst="rect">
            <a:avLst/>
          </a:prstGeom>
          <a:solidFill>
            <a:srgbClr val="FFB612"/>
          </a:solidFill>
          <a:ln w="9525" cap="flat" cmpd="sng" algn="ctr">
            <a:noFill/>
            <a:prstDash val="solid"/>
            <a:round/>
            <a:headEnd type="none" w="med" len="med"/>
            <a:tailEnd type="none" w="lg"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smtClean="0">
              <a:ln>
                <a:noFill/>
              </a:ln>
              <a:solidFill>
                <a:srgbClr val="000000"/>
              </a:solidFill>
              <a:effectLst/>
              <a:latin typeface="Arial" charset="0"/>
            </a:endParaRPr>
          </a:p>
        </p:txBody>
      </p:sp>
      <p:sp>
        <p:nvSpPr>
          <p:cNvPr id="6" name="Rectangle 5"/>
          <p:cNvSpPr/>
          <p:nvPr userDrawn="1"/>
        </p:nvSpPr>
        <p:spPr bwMode="auto">
          <a:xfrm>
            <a:off x="6659303" y="6638795"/>
            <a:ext cx="2484697" cy="219205"/>
          </a:xfrm>
          <a:prstGeom prst="rect">
            <a:avLst/>
          </a:prstGeom>
          <a:solidFill>
            <a:srgbClr val="FFB612"/>
          </a:solidFill>
          <a:ln w="9525" cap="flat" cmpd="sng" algn="ctr">
            <a:noFill/>
            <a:prstDash val="solid"/>
            <a:round/>
            <a:headEnd type="none" w="med" len="med"/>
            <a:tailEnd type="none" w="lg"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smtClean="0">
              <a:ln>
                <a:noFill/>
              </a:ln>
              <a:solidFill>
                <a:srgbClr val="000000"/>
              </a:solidFill>
              <a:effectLst/>
              <a:latin typeface="Arial" charset="0"/>
            </a:endParaRPr>
          </a:p>
        </p:txBody>
      </p:sp>
    </p:spTree>
    <p:extLst>
      <p:ext uri="{BB962C8B-B14F-4D97-AF65-F5344CB8AC3E}">
        <p14:creationId xmlns:p14="http://schemas.microsoft.com/office/powerpoint/2010/main" val="23673401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51132" y="2853479"/>
            <a:ext cx="7041735" cy="513217"/>
          </a:xfrm>
          <a:prstGeom prst="rect">
            <a:avLst/>
          </a:prstGeom>
        </p:spPr>
        <p:txBody>
          <a:bodyPr wrap="square" lIns="0" tIns="0" rIns="0" bIns="0">
            <a:spAutoFit/>
          </a:bodyPr>
          <a:lstStyle>
            <a:lvl1pPr>
              <a:defRPr sz="3335" b="1" i="0">
                <a:solidFill>
                  <a:srgbClr val="3D4E85"/>
                </a:solidFill>
                <a:latin typeface="Arial"/>
                <a:cs typeface="Arial"/>
              </a:defRPr>
            </a:lvl1pPr>
          </a:lstStyle>
          <a:p>
            <a:endParaRPr/>
          </a:p>
        </p:txBody>
      </p:sp>
      <p:sp>
        <p:nvSpPr>
          <p:cNvPr id="3" name="Holder 3"/>
          <p:cNvSpPr>
            <a:spLocks noGrp="1"/>
          </p:cNvSpPr>
          <p:nvPr>
            <p:ph type="subTitle" idx="4"/>
          </p:nvPr>
        </p:nvSpPr>
        <p:spPr>
          <a:xfrm>
            <a:off x="1371600" y="384048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7/13/2021</a:t>
            </a:fld>
            <a:endParaRPr lang="en-US"/>
          </a:p>
        </p:txBody>
      </p:sp>
      <p:sp>
        <p:nvSpPr>
          <p:cNvPr id="6" name="Holder 6"/>
          <p:cNvSpPr>
            <a:spLocks noGrp="1"/>
          </p:cNvSpPr>
          <p:nvPr>
            <p:ph type="sldNum" sz="quarter" idx="7"/>
          </p:nvPr>
        </p:nvSpPr>
        <p:spPr/>
        <p:txBody>
          <a:bodyPr lIns="0" tIns="0" rIns="0" bIns="0"/>
          <a:lstStyle>
            <a:lvl1pPr>
              <a:defRPr sz="1112" b="0" i="0">
                <a:solidFill>
                  <a:srgbClr val="898989"/>
                </a:solidFill>
                <a:latin typeface="Carlito"/>
                <a:cs typeface="Carlito"/>
              </a:defRPr>
            </a:lvl1pPr>
          </a:lstStyle>
          <a:p>
            <a:pPr marL="32579">
              <a:lnSpc>
                <a:spcPts val="1142"/>
              </a:lnSpc>
            </a:pPr>
            <a:fld id="{81D60167-4931-47E6-BA6A-407CBD079E47}" type="slidenum">
              <a:rPr lang="en-GB" smtClean="0"/>
              <a:pPr marL="32579">
                <a:lnSpc>
                  <a:spcPts val="1142"/>
                </a:lnSpc>
              </a:pPr>
              <a:t>‹#›</a:t>
            </a:fld>
            <a:endParaRPr lang="en-GB" dirty="0"/>
          </a:p>
        </p:txBody>
      </p:sp>
      <p:sp>
        <p:nvSpPr>
          <p:cNvPr id="7" name="Rectangle 6"/>
          <p:cNvSpPr/>
          <p:nvPr userDrawn="1"/>
        </p:nvSpPr>
        <p:spPr bwMode="auto">
          <a:xfrm>
            <a:off x="521550" y="6638795"/>
            <a:ext cx="2484697" cy="219205"/>
          </a:xfrm>
          <a:prstGeom prst="rect">
            <a:avLst/>
          </a:prstGeom>
          <a:solidFill>
            <a:srgbClr val="FFB612"/>
          </a:solidFill>
          <a:ln w="9525" cap="flat" cmpd="sng" algn="ctr">
            <a:noFill/>
            <a:prstDash val="solid"/>
            <a:round/>
            <a:headEnd type="none" w="med" len="med"/>
            <a:tailEnd type="none" w="lg"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smtClean="0">
              <a:ln>
                <a:noFill/>
              </a:ln>
              <a:solidFill>
                <a:srgbClr val="000000"/>
              </a:solidFill>
              <a:effectLst/>
              <a:latin typeface="Arial" charset="0"/>
            </a:endParaRPr>
          </a:p>
        </p:txBody>
      </p:sp>
      <p:sp>
        <p:nvSpPr>
          <p:cNvPr id="8" name="Rectangle 7"/>
          <p:cNvSpPr/>
          <p:nvPr userDrawn="1"/>
        </p:nvSpPr>
        <p:spPr bwMode="auto">
          <a:xfrm>
            <a:off x="6659303" y="6638795"/>
            <a:ext cx="2484697" cy="219205"/>
          </a:xfrm>
          <a:prstGeom prst="rect">
            <a:avLst/>
          </a:prstGeom>
          <a:solidFill>
            <a:srgbClr val="FFB612"/>
          </a:solidFill>
          <a:ln w="9525" cap="flat" cmpd="sng" algn="ctr">
            <a:noFill/>
            <a:prstDash val="solid"/>
            <a:round/>
            <a:headEnd type="none" w="med" len="med"/>
            <a:tailEnd type="none" w="lg"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smtClean="0">
              <a:ln>
                <a:noFill/>
              </a:ln>
              <a:solidFill>
                <a:srgbClr val="000000"/>
              </a:solidFill>
              <a:effectLst/>
              <a:latin typeface="Arial" charset="0"/>
            </a:endParaRPr>
          </a:p>
        </p:txBody>
      </p:sp>
    </p:spTree>
    <p:extLst>
      <p:ext uri="{BB962C8B-B14F-4D97-AF65-F5344CB8AC3E}">
        <p14:creationId xmlns:p14="http://schemas.microsoft.com/office/powerpoint/2010/main" val="1058139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Information_Speaker">
  <p:cSld name="Information_Speaker">
    <p:spTree>
      <p:nvGrpSpPr>
        <p:cNvPr id="1" name="Shape 49"/>
        <p:cNvGrpSpPr/>
        <p:nvPr/>
      </p:nvGrpSpPr>
      <p:grpSpPr>
        <a:xfrm>
          <a:off x="0" y="0"/>
          <a:ext cx="0" cy="0"/>
          <a:chOff x="0" y="0"/>
          <a:chExt cx="0" cy="0"/>
        </a:xfrm>
      </p:grpSpPr>
      <p:sp>
        <p:nvSpPr>
          <p:cNvPr id="50" name="Google Shape;50;p7"/>
          <p:cNvSpPr/>
          <p:nvPr/>
        </p:nvSpPr>
        <p:spPr>
          <a:xfrm>
            <a:off x="0" y="6608763"/>
            <a:ext cx="9144000" cy="285622"/>
          </a:xfrm>
          <a:prstGeom prst="rect">
            <a:avLst/>
          </a:prstGeom>
          <a:solidFill>
            <a:schemeClr val="accent1"/>
          </a:solidFill>
          <a:ln>
            <a:noFill/>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51" name="Google Shape;51;p7"/>
          <p:cNvSpPr/>
          <p:nvPr/>
        </p:nvSpPr>
        <p:spPr>
          <a:xfrm>
            <a:off x="8228013" y="6682196"/>
            <a:ext cx="601662" cy="122237"/>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endParaRPr sz="800" b="1" i="0">
              <a:solidFill>
                <a:srgbClr val="000000"/>
              </a:solidFill>
              <a:latin typeface="Roboto"/>
              <a:ea typeface="Roboto"/>
              <a:cs typeface="Roboto"/>
              <a:sym typeface="Roboto"/>
            </a:endParaRPr>
          </a:p>
        </p:txBody>
      </p:sp>
      <p:pic>
        <p:nvPicPr>
          <p:cNvPr id="52" name="Google Shape;52;p7"/>
          <p:cNvPicPr preferRelativeResize="0"/>
          <p:nvPr/>
        </p:nvPicPr>
        <p:blipFill rotWithShape="1">
          <a:blip r:embed="rId2">
            <a:alphaModFix/>
          </a:blip>
          <a:srcRect/>
          <a:stretch/>
        </p:blipFill>
        <p:spPr>
          <a:xfrm>
            <a:off x="570176" y="2938880"/>
            <a:ext cx="3281744" cy="1170131"/>
          </a:xfrm>
          <a:prstGeom prst="rect">
            <a:avLst/>
          </a:prstGeom>
          <a:noFill/>
          <a:ln>
            <a:noFill/>
          </a:ln>
        </p:spPr>
      </p:pic>
      <p:sp>
        <p:nvSpPr>
          <p:cNvPr id="6" name="Google Shape;11;p1"/>
          <p:cNvSpPr txBox="1"/>
          <p:nvPr userDrawn="1"/>
        </p:nvSpPr>
        <p:spPr>
          <a:xfrm>
            <a:off x="624709" y="6669360"/>
            <a:ext cx="8358423" cy="18864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lang="tr-TR" sz="800" b="0" i="0" u="none" strike="noStrike" cap="none" dirty="0">
              <a:solidFill>
                <a:schemeClr val="accent2"/>
              </a:solidFill>
              <a:latin typeface="Roboto"/>
              <a:ea typeface="Roboto"/>
              <a:cs typeface="Roboto"/>
              <a:sym typeface="Roboto"/>
            </a:endParaRPr>
          </a:p>
        </p:txBody>
      </p:sp>
    </p:spTree>
    <p:extLst>
      <p:ext uri="{BB962C8B-B14F-4D97-AF65-F5344CB8AC3E}">
        <p14:creationId xmlns:p14="http://schemas.microsoft.com/office/powerpoint/2010/main" val="19648185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_Two Columns">
  <p:cSld name="Title_Two Columns">
    <p:spTree>
      <p:nvGrpSpPr>
        <p:cNvPr id="1" name="Shape 56"/>
        <p:cNvGrpSpPr/>
        <p:nvPr/>
      </p:nvGrpSpPr>
      <p:grpSpPr>
        <a:xfrm>
          <a:off x="0" y="0"/>
          <a:ext cx="0" cy="0"/>
          <a:chOff x="0" y="0"/>
          <a:chExt cx="0" cy="0"/>
        </a:xfrm>
      </p:grpSpPr>
      <p:sp>
        <p:nvSpPr>
          <p:cNvPr id="57" name="Google Shape;57;p9"/>
          <p:cNvSpPr txBox="1">
            <a:spLocks noGrp="1"/>
          </p:cNvSpPr>
          <p:nvPr>
            <p:ph type="body" idx="1"/>
          </p:nvPr>
        </p:nvSpPr>
        <p:spPr>
          <a:xfrm>
            <a:off x="516607" y="1854200"/>
            <a:ext cx="3920378" cy="4418012"/>
          </a:xfrm>
          <a:prstGeom prst="rect">
            <a:avLst/>
          </a:prstGeom>
          <a:noFill/>
          <a:ln>
            <a:noFill/>
          </a:ln>
        </p:spPr>
        <p:txBody>
          <a:bodyPr spcFirstLastPara="1" wrap="square" lIns="91425" tIns="45700" rIns="91425" bIns="45700" anchor="t" anchorCtr="0">
            <a:noAutofit/>
          </a:bodyPr>
          <a:lstStyle>
            <a:lvl1pPr marL="457200" lvl="0" indent="-308610" algn="l">
              <a:spcBef>
                <a:spcPts val="360"/>
              </a:spcBef>
              <a:spcAft>
                <a:spcPts val="0"/>
              </a:spcAft>
              <a:buClr>
                <a:srgbClr val="53504F"/>
              </a:buClr>
              <a:buSzPts val="1260"/>
              <a:buFont typeface="Calibri"/>
              <a:buChar char="•"/>
              <a:defRPr sz="1800"/>
            </a:lvl1pPr>
            <a:lvl2pPr marL="914400" lvl="1" indent="-340360" algn="l">
              <a:spcBef>
                <a:spcPts val="320"/>
              </a:spcBef>
              <a:spcAft>
                <a:spcPts val="0"/>
              </a:spcAft>
              <a:buClr>
                <a:srgbClr val="53504F"/>
              </a:buClr>
              <a:buSzPts val="1760"/>
              <a:buFont typeface="Calibri"/>
              <a:buChar char="•"/>
              <a:defRPr sz="1600"/>
            </a:lvl2pPr>
            <a:lvl3pPr marL="1371600" lvl="2" indent="-326389" algn="l">
              <a:spcBef>
                <a:spcPts val="280"/>
              </a:spcBef>
              <a:spcAft>
                <a:spcPts val="0"/>
              </a:spcAft>
              <a:buClr>
                <a:srgbClr val="53504F"/>
              </a:buClr>
              <a:buSzPts val="1540"/>
              <a:buFont typeface="Calibri"/>
              <a:buChar char="•"/>
              <a:defRPr sz="1400"/>
            </a:lvl3pPr>
            <a:lvl4pPr marL="1828800" lvl="3" indent="-228600" algn="l">
              <a:lnSpc>
                <a:spcPct val="95000"/>
              </a:lnSpc>
              <a:spcBef>
                <a:spcPts val="280"/>
              </a:spcBef>
              <a:spcAft>
                <a:spcPts val="0"/>
              </a:spcAft>
              <a:buClr>
                <a:schemeClr val="dk1"/>
              </a:buClr>
              <a:buSzPts val="1400"/>
              <a:buFont typeface="Calibri"/>
              <a:buNone/>
              <a:defRPr sz="1400"/>
            </a:lvl4pPr>
            <a:lvl5pPr marL="2286000" lvl="4" indent="-228600" algn="l">
              <a:lnSpc>
                <a:spcPct val="95000"/>
              </a:lnSpc>
              <a:spcBef>
                <a:spcPts val="280"/>
              </a:spcBef>
              <a:spcAft>
                <a:spcPts val="0"/>
              </a:spcAft>
              <a:buClr>
                <a:schemeClr val="dk1"/>
              </a:buClr>
              <a:buSzPts val="1400"/>
              <a:buFont typeface="Calibri"/>
              <a:buNone/>
              <a:defRPr sz="1400"/>
            </a:lvl5pPr>
            <a:lvl6pPr marL="2743200" lvl="5" indent="-342900" algn="l">
              <a:lnSpc>
                <a:spcPct val="95000"/>
              </a:lnSpc>
              <a:spcBef>
                <a:spcPts val="360"/>
              </a:spcBef>
              <a:spcAft>
                <a:spcPts val="0"/>
              </a:spcAft>
              <a:buClr>
                <a:schemeClr val="dk1"/>
              </a:buClr>
              <a:buSzPts val="1800"/>
              <a:buFont typeface="Calibri"/>
              <a:buChar char="•"/>
              <a:defRPr sz="1800"/>
            </a:lvl6pPr>
            <a:lvl7pPr marL="3200400" lvl="6" indent="-342900" algn="l">
              <a:lnSpc>
                <a:spcPct val="95000"/>
              </a:lnSpc>
              <a:spcBef>
                <a:spcPts val="360"/>
              </a:spcBef>
              <a:spcAft>
                <a:spcPts val="0"/>
              </a:spcAft>
              <a:buClr>
                <a:schemeClr val="dk1"/>
              </a:buClr>
              <a:buSzPts val="1800"/>
              <a:buFont typeface="Calibri"/>
              <a:buChar char="•"/>
              <a:defRPr sz="1800"/>
            </a:lvl7pPr>
            <a:lvl8pPr marL="3657600" lvl="7" indent="-342900" algn="l">
              <a:lnSpc>
                <a:spcPct val="95000"/>
              </a:lnSpc>
              <a:spcBef>
                <a:spcPts val="360"/>
              </a:spcBef>
              <a:spcAft>
                <a:spcPts val="0"/>
              </a:spcAft>
              <a:buClr>
                <a:schemeClr val="dk1"/>
              </a:buClr>
              <a:buSzPts val="1800"/>
              <a:buFont typeface="Calibri"/>
              <a:buChar char="•"/>
              <a:defRPr sz="1800"/>
            </a:lvl8pPr>
            <a:lvl9pPr marL="4114800" lvl="8" indent="-342900" algn="l">
              <a:lnSpc>
                <a:spcPct val="95000"/>
              </a:lnSpc>
              <a:spcBef>
                <a:spcPts val="360"/>
              </a:spcBef>
              <a:spcAft>
                <a:spcPts val="360"/>
              </a:spcAft>
              <a:buClr>
                <a:schemeClr val="dk1"/>
              </a:buClr>
              <a:buSzPts val="1800"/>
              <a:buFont typeface="Calibri"/>
              <a:buChar char="•"/>
              <a:defRPr sz="1800"/>
            </a:lvl9pPr>
          </a:lstStyle>
          <a:p>
            <a:endParaRPr/>
          </a:p>
        </p:txBody>
      </p:sp>
      <p:sp>
        <p:nvSpPr>
          <p:cNvPr id="58" name="Google Shape;58;p9"/>
          <p:cNvSpPr txBox="1">
            <a:spLocks noGrp="1"/>
          </p:cNvSpPr>
          <p:nvPr>
            <p:ph type="body" idx="2"/>
          </p:nvPr>
        </p:nvSpPr>
        <p:spPr>
          <a:xfrm>
            <a:off x="4867189" y="1854200"/>
            <a:ext cx="3971198" cy="4418012"/>
          </a:xfrm>
          <a:prstGeom prst="rect">
            <a:avLst/>
          </a:prstGeom>
          <a:noFill/>
          <a:ln>
            <a:noFill/>
          </a:ln>
        </p:spPr>
        <p:txBody>
          <a:bodyPr spcFirstLastPara="1" wrap="square" lIns="91425" tIns="45700" rIns="91425" bIns="45700" anchor="t" anchorCtr="0">
            <a:noAutofit/>
          </a:bodyPr>
          <a:lstStyle>
            <a:lvl1pPr marL="457200" lvl="0" indent="-308610" algn="l">
              <a:spcBef>
                <a:spcPts val="360"/>
              </a:spcBef>
              <a:spcAft>
                <a:spcPts val="0"/>
              </a:spcAft>
              <a:buClr>
                <a:srgbClr val="53504F"/>
              </a:buClr>
              <a:buSzPts val="1260"/>
              <a:buFont typeface="Calibri"/>
              <a:buChar char="•"/>
              <a:defRPr sz="1800"/>
            </a:lvl1pPr>
            <a:lvl2pPr marL="914400" lvl="1" indent="-340360" algn="l">
              <a:spcBef>
                <a:spcPts val="320"/>
              </a:spcBef>
              <a:spcAft>
                <a:spcPts val="0"/>
              </a:spcAft>
              <a:buClr>
                <a:srgbClr val="53504F"/>
              </a:buClr>
              <a:buSzPts val="1760"/>
              <a:buFont typeface="Calibri"/>
              <a:buChar char="•"/>
              <a:defRPr sz="1600"/>
            </a:lvl2pPr>
            <a:lvl3pPr marL="1371600" lvl="2" indent="-326389" algn="l">
              <a:spcBef>
                <a:spcPts val="280"/>
              </a:spcBef>
              <a:spcAft>
                <a:spcPts val="0"/>
              </a:spcAft>
              <a:buClr>
                <a:srgbClr val="53504F"/>
              </a:buClr>
              <a:buSzPts val="1540"/>
              <a:buFont typeface="Calibri"/>
              <a:buChar char="•"/>
              <a:defRPr sz="1400"/>
            </a:lvl3pPr>
            <a:lvl4pPr marL="1828800" lvl="3" indent="-317500" algn="l">
              <a:lnSpc>
                <a:spcPct val="95000"/>
              </a:lnSpc>
              <a:spcBef>
                <a:spcPts val="280"/>
              </a:spcBef>
              <a:spcAft>
                <a:spcPts val="0"/>
              </a:spcAft>
              <a:buClr>
                <a:schemeClr val="dk1"/>
              </a:buClr>
              <a:buSzPts val="1400"/>
              <a:buFont typeface="Calibri"/>
              <a:buChar char="•"/>
              <a:defRPr sz="1400"/>
            </a:lvl4pPr>
            <a:lvl5pPr marL="2286000" lvl="4" indent="-317500" algn="l">
              <a:lnSpc>
                <a:spcPct val="95000"/>
              </a:lnSpc>
              <a:spcBef>
                <a:spcPts val="280"/>
              </a:spcBef>
              <a:spcAft>
                <a:spcPts val="0"/>
              </a:spcAft>
              <a:buClr>
                <a:schemeClr val="dk1"/>
              </a:buClr>
              <a:buSzPts val="1400"/>
              <a:buFont typeface="Calibri"/>
              <a:buChar char="•"/>
              <a:defRPr sz="1400"/>
            </a:lvl5pPr>
            <a:lvl6pPr marL="2743200" lvl="5" indent="-342900" algn="l">
              <a:lnSpc>
                <a:spcPct val="95000"/>
              </a:lnSpc>
              <a:spcBef>
                <a:spcPts val="360"/>
              </a:spcBef>
              <a:spcAft>
                <a:spcPts val="0"/>
              </a:spcAft>
              <a:buClr>
                <a:schemeClr val="dk1"/>
              </a:buClr>
              <a:buSzPts val="1800"/>
              <a:buFont typeface="Calibri"/>
              <a:buChar char="•"/>
              <a:defRPr sz="1800"/>
            </a:lvl6pPr>
            <a:lvl7pPr marL="3200400" lvl="6" indent="-342900" algn="l">
              <a:lnSpc>
                <a:spcPct val="95000"/>
              </a:lnSpc>
              <a:spcBef>
                <a:spcPts val="360"/>
              </a:spcBef>
              <a:spcAft>
                <a:spcPts val="0"/>
              </a:spcAft>
              <a:buClr>
                <a:schemeClr val="dk1"/>
              </a:buClr>
              <a:buSzPts val="1800"/>
              <a:buFont typeface="Calibri"/>
              <a:buChar char="•"/>
              <a:defRPr sz="1800"/>
            </a:lvl7pPr>
            <a:lvl8pPr marL="3657600" lvl="7" indent="-342900" algn="l">
              <a:lnSpc>
                <a:spcPct val="95000"/>
              </a:lnSpc>
              <a:spcBef>
                <a:spcPts val="360"/>
              </a:spcBef>
              <a:spcAft>
                <a:spcPts val="0"/>
              </a:spcAft>
              <a:buClr>
                <a:schemeClr val="dk1"/>
              </a:buClr>
              <a:buSzPts val="1800"/>
              <a:buFont typeface="Calibri"/>
              <a:buChar char="•"/>
              <a:defRPr sz="1800"/>
            </a:lvl8pPr>
            <a:lvl9pPr marL="4114800" lvl="8" indent="-342900" algn="l">
              <a:lnSpc>
                <a:spcPct val="95000"/>
              </a:lnSpc>
              <a:spcBef>
                <a:spcPts val="360"/>
              </a:spcBef>
              <a:spcAft>
                <a:spcPts val="360"/>
              </a:spcAft>
              <a:buClr>
                <a:schemeClr val="dk1"/>
              </a:buClr>
              <a:buSzPts val="1800"/>
              <a:buFont typeface="Calibri"/>
              <a:buChar char="•"/>
              <a:defRPr sz="1800"/>
            </a:lvl9pPr>
          </a:lstStyle>
          <a:p>
            <a:endParaRPr/>
          </a:p>
        </p:txBody>
      </p:sp>
      <p:sp>
        <p:nvSpPr>
          <p:cNvPr id="59" name="Google Shape;59;p9"/>
          <p:cNvSpPr txBox="1">
            <a:spLocks noGrp="1"/>
          </p:cNvSpPr>
          <p:nvPr>
            <p:ph type="title"/>
          </p:nvPr>
        </p:nvSpPr>
        <p:spPr>
          <a:xfrm>
            <a:off x="521550" y="908720"/>
            <a:ext cx="8344040" cy="75848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15912026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_Three Columns">
  <p:cSld name="Title_Three Columns">
    <p:spTree>
      <p:nvGrpSpPr>
        <p:cNvPr id="1" name="Shape 60"/>
        <p:cNvGrpSpPr/>
        <p:nvPr/>
      </p:nvGrpSpPr>
      <p:grpSpPr>
        <a:xfrm>
          <a:off x="0" y="0"/>
          <a:ext cx="0" cy="0"/>
          <a:chOff x="0" y="0"/>
          <a:chExt cx="0" cy="0"/>
        </a:xfrm>
      </p:grpSpPr>
      <p:sp>
        <p:nvSpPr>
          <p:cNvPr id="61" name="Google Shape;61;p10"/>
          <p:cNvSpPr txBox="1">
            <a:spLocks noGrp="1"/>
          </p:cNvSpPr>
          <p:nvPr>
            <p:ph type="body" idx="1"/>
          </p:nvPr>
        </p:nvSpPr>
        <p:spPr>
          <a:xfrm>
            <a:off x="512447" y="1853825"/>
            <a:ext cx="2700000" cy="4427389"/>
          </a:xfrm>
          <a:prstGeom prst="rect">
            <a:avLst/>
          </a:prstGeom>
          <a:noFill/>
          <a:ln>
            <a:noFill/>
          </a:ln>
        </p:spPr>
        <p:txBody>
          <a:bodyPr spcFirstLastPara="1" wrap="square" lIns="91425" tIns="45700" rIns="91425" bIns="45700" anchor="t" anchorCtr="0">
            <a:noAutofit/>
          </a:bodyPr>
          <a:lstStyle>
            <a:lvl1pPr marL="457200" lvl="0" indent="-308610" algn="l">
              <a:spcBef>
                <a:spcPts val="360"/>
              </a:spcBef>
              <a:spcAft>
                <a:spcPts val="0"/>
              </a:spcAft>
              <a:buClr>
                <a:srgbClr val="53504F"/>
              </a:buClr>
              <a:buSzPts val="1260"/>
              <a:buFont typeface="Calibri"/>
              <a:buChar char="•"/>
              <a:defRPr sz="1800"/>
            </a:lvl1pPr>
            <a:lvl2pPr marL="914400" lvl="1" indent="-340360" algn="l">
              <a:spcBef>
                <a:spcPts val="320"/>
              </a:spcBef>
              <a:spcAft>
                <a:spcPts val="0"/>
              </a:spcAft>
              <a:buClr>
                <a:srgbClr val="53504F"/>
              </a:buClr>
              <a:buSzPts val="1760"/>
              <a:buFont typeface="Calibri"/>
              <a:buChar char="•"/>
              <a:defRPr sz="1600"/>
            </a:lvl2pPr>
            <a:lvl3pPr marL="1371600" lvl="2" indent="-326389" algn="l">
              <a:spcBef>
                <a:spcPts val="280"/>
              </a:spcBef>
              <a:spcAft>
                <a:spcPts val="0"/>
              </a:spcAft>
              <a:buClr>
                <a:srgbClr val="53504F"/>
              </a:buClr>
              <a:buSzPts val="1540"/>
              <a:buFont typeface="Calibri"/>
              <a:buChar char="•"/>
              <a:defRPr sz="1400"/>
            </a:lvl3pPr>
            <a:lvl4pPr marL="1828800" lvl="3" indent="-228600" algn="l">
              <a:lnSpc>
                <a:spcPct val="95000"/>
              </a:lnSpc>
              <a:spcBef>
                <a:spcPts val="280"/>
              </a:spcBef>
              <a:spcAft>
                <a:spcPts val="0"/>
              </a:spcAft>
              <a:buClr>
                <a:schemeClr val="dk1"/>
              </a:buClr>
              <a:buSzPts val="1400"/>
              <a:buFont typeface="Calibri"/>
              <a:buNone/>
              <a:defRPr sz="1400"/>
            </a:lvl4pPr>
            <a:lvl5pPr marL="2286000" lvl="4" indent="-317500" algn="l">
              <a:lnSpc>
                <a:spcPct val="95000"/>
              </a:lnSpc>
              <a:spcBef>
                <a:spcPts val="280"/>
              </a:spcBef>
              <a:spcAft>
                <a:spcPts val="0"/>
              </a:spcAft>
              <a:buClr>
                <a:schemeClr val="dk1"/>
              </a:buClr>
              <a:buSzPts val="1400"/>
              <a:buFont typeface="Calibri"/>
              <a:buChar char="•"/>
              <a:defRPr sz="1400"/>
            </a:lvl5pPr>
            <a:lvl6pPr marL="2743200" lvl="5" indent="-342900" algn="l">
              <a:lnSpc>
                <a:spcPct val="95000"/>
              </a:lnSpc>
              <a:spcBef>
                <a:spcPts val="360"/>
              </a:spcBef>
              <a:spcAft>
                <a:spcPts val="0"/>
              </a:spcAft>
              <a:buClr>
                <a:schemeClr val="dk1"/>
              </a:buClr>
              <a:buSzPts val="1800"/>
              <a:buFont typeface="Calibri"/>
              <a:buChar char="•"/>
              <a:defRPr sz="1800"/>
            </a:lvl6pPr>
            <a:lvl7pPr marL="3200400" lvl="6" indent="-342900" algn="l">
              <a:lnSpc>
                <a:spcPct val="95000"/>
              </a:lnSpc>
              <a:spcBef>
                <a:spcPts val="360"/>
              </a:spcBef>
              <a:spcAft>
                <a:spcPts val="0"/>
              </a:spcAft>
              <a:buClr>
                <a:schemeClr val="dk1"/>
              </a:buClr>
              <a:buSzPts val="1800"/>
              <a:buFont typeface="Calibri"/>
              <a:buChar char="•"/>
              <a:defRPr sz="1800"/>
            </a:lvl7pPr>
            <a:lvl8pPr marL="3657600" lvl="7" indent="-342900" algn="l">
              <a:lnSpc>
                <a:spcPct val="95000"/>
              </a:lnSpc>
              <a:spcBef>
                <a:spcPts val="360"/>
              </a:spcBef>
              <a:spcAft>
                <a:spcPts val="0"/>
              </a:spcAft>
              <a:buClr>
                <a:schemeClr val="dk1"/>
              </a:buClr>
              <a:buSzPts val="1800"/>
              <a:buFont typeface="Calibri"/>
              <a:buChar char="•"/>
              <a:defRPr sz="1800"/>
            </a:lvl8pPr>
            <a:lvl9pPr marL="4114800" lvl="8" indent="-342900" algn="l">
              <a:lnSpc>
                <a:spcPct val="95000"/>
              </a:lnSpc>
              <a:spcBef>
                <a:spcPts val="360"/>
              </a:spcBef>
              <a:spcAft>
                <a:spcPts val="360"/>
              </a:spcAft>
              <a:buClr>
                <a:schemeClr val="dk1"/>
              </a:buClr>
              <a:buSzPts val="1800"/>
              <a:buFont typeface="Calibri"/>
              <a:buChar char="•"/>
              <a:defRPr sz="1800"/>
            </a:lvl9pPr>
          </a:lstStyle>
          <a:p>
            <a:endParaRPr/>
          </a:p>
        </p:txBody>
      </p:sp>
      <p:sp>
        <p:nvSpPr>
          <p:cNvPr id="62" name="Google Shape;62;p10"/>
          <p:cNvSpPr txBox="1">
            <a:spLocks noGrp="1"/>
          </p:cNvSpPr>
          <p:nvPr>
            <p:ph type="body" idx="2"/>
          </p:nvPr>
        </p:nvSpPr>
        <p:spPr>
          <a:xfrm>
            <a:off x="3329961" y="1853825"/>
            <a:ext cx="2700000" cy="4427389"/>
          </a:xfrm>
          <a:prstGeom prst="rect">
            <a:avLst/>
          </a:prstGeom>
          <a:noFill/>
          <a:ln>
            <a:noFill/>
          </a:ln>
        </p:spPr>
        <p:txBody>
          <a:bodyPr spcFirstLastPara="1" wrap="square" lIns="91425" tIns="45700" rIns="91425" bIns="45700" anchor="t" anchorCtr="0">
            <a:noAutofit/>
          </a:bodyPr>
          <a:lstStyle>
            <a:lvl1pPr marL="457200" lvl="0" indent="-308610" algn="l">
              <a:spcBef>
                <a:spcPts val="360"/>
              </a:spcBef>
              <a:spcAft>
                <a:spcPts val="0"/>
              </a:spcAft>
              <a:buClr>
                <a:srgbClr val="53504F"/>
              </a:buClr>
              <a:buSzPts val="1260"/>
              <a:buFont typeface="Calibri"/>
              <a:buChar char="•"/>
              <a:defRPr sz="1800"/>
            </a:lvl1pPr>
            <a:lvl2pPr marL="914400" lvl="1" indent="-340360" algn="l">
              <a:spcBef>
                <a:spcPts val="320"/>
              </a:spcBef>
              <a:spcAft>
                <a:spcPts val="0"/>
              </a:spcAft>
              <a:buClr>
                <a:srgbClr val="53504F"/>
              </a:buClr>
              <a:buSzPts val="1760"/>
              <a:buFont typeface="Calibri"/>
              <a:buChar char="•"/>
              <a:defRPr sz="1600"/>
            </a:lvl2pPr>
            <a:lvl3pPr marL="1371600" lvl="2" indent="-326389" algn="l">
              <a:spcBef>
                <a:spcPts val="280"/>
              </a:spcBef>
              <a:spcAft>
                <a:spcPts val="0"/>
              </a:spcAft>
              <a:buClr>
                <a:srgbClr val="53504F"/>
              </a:buClr>
              <a:buSzPts val="1540"/>
              <a:buFont typeface="Calibri"/>
              <a:buChar char="•"/>
              <a:defRPr sz="1400"/>
            </a:lvl3pPr>
            <a:lvl4pPr marL="1828800" lvl="3" indent="-317500" algn="l">
              <a:lnSpc>
                <a:spcPct val="95000"/>
              </a:lnSpc>
              <a:spcBef>
                <a:spcPts val="280"/>
              </a:spcBef>
              <a:spcAft>
                <a:spcPts val="0"/>
              </a:spcAft>
              <a:buClr>
                <a:schemeClr val="dk1"/>
              </a:buClr>
              <a:buSzPts val="1400"/>
              <a:buFont typeface="Calibri"/>
              <a:buChar char="•"/>
              <a:defRPr sz="1400"/>
            </a:lvl4pPr>
            <a:lvl5pPr marL="2286000" lvl="4" indent="-228600" algn="l">
              <a:lnSpc>
                <a:spcPct val="95000"/>
              </a:lnSpc>
              <a:spcBef>
                <a:spcPts val="280"/>
              </a:spcBef>
              <a:spcAft>
                <a:spcPts val="0"/>
              </a:spcAft>
              <a:buClr>
                <a:schemeClr val="dk1"/>
              </a:buClr>
              <a:buSzPts val="1400"/>
              <a:buFont typeface="Calibri"/>
              <a:buNone/>
              <a:defRPr sz="1400"/>
            </a:lvl5pPr>
            <a:lvl6pPr marL="2743200" lvl="5" indent="-342900" algn="l">
              <a:lnSpc>
                <a:spcPct val="95000"/>
              </a:lnSpc>
              <a:spcBef>
                <a:spcPts val="360"/>
              </a:spcBef>
              <a:spcAft>
                <a:spcPts val="0"/>
              </a:spcAft>
              <a:buClr>
                <a:schemeClr val="dk1"/>
              </a:buClr>
              <a:buSzPts val="1800"/>
              <a:buFont typeface="Calibri"/>
              <a:buChar char="•"/>
              <a:defRPr sz="1800"/>
            </a:lvl6pPr>
            <a:lvl7pPr marL="3200400" lvl="6" indent="-342900" algn="l">
              <a:lnSpc>
                <a:spcPct val="95000"/>
              </a:lnSpc>
              <a:spcBef>
                <a:spcPts val="360"/>
              </a:spcBef>
              <a:spcAft>
                <a:spcPts val="0"/>
              </a:spcAft>
              <a:buClr>
                <a:schemeClr val="dk1"/>
              </a:buClr>
              <a:buSzPts val="1800"/>
              <a:buFont typeface="Calibri"/>
              <a:buChar char="•"/>
              <a:defRPr sz="1800"/>
            </a:lvl7pPr>
            <a:lvl8pPr marL="3657600" lvl="7" indent="-342900" algn="l">
              <a:lnSpc>
                <a:spcPct val="95000"/>
              </a:lnSpc>
              <a:spcBef>
                <a:spcPts val="360"/>
              </a:spcBef>
              <a:spcAft>
                <a:spcPts val="0"/>
              </a:spcAft>
              <a:buClr>
                <a:schemeClr val="dk1"/>
              </a:buClr>
              <a:buSzPts val="1800"/>
              <a:buFont typeface="Calibri"/>
              <a:buChar char="•"/>
              <a:defRPr sz="1800"/>
            </a:lvl8pPr>
            <a:lvl9pPr marL="4114800" lvl="8" indent="-342900" algn="l">
              <a:lnSpc>
                <a:spcPct val="95000"/>
              </a:lnSpc>
              <a:spcBef>
                <a:spcPts val="360"/>
              </a:spcBef>
              <a:spcAft>
                <a:spcPts val="360"/>
              </a:spcAft>
              <a:buClr>
                <a:schemeClr val="dk1"/>
              </a:buClr>
              <a:buSzPts val="1800"/>
              <a:buFont typeface="Calibri"/>
              <a:buChar char="•"/>
              <a:defRPr sz="1800"/>
            </a:lvl9pPr>
          </a:lstStyle>
          <a:p>
            <a:endParaRPr/>
          </a:p>
        </p:txBody>
      </p:sp>
      <p:sp>
        <p:nvSpPr>
          <p:cNvPr id="63" name="Google Shape;63;p10"/>
          <p:cNvSpPr txBox="1">
            <a:spLocks noGrp="1"/>
          </p:cNvSpPr>
          <p:nvPr>
            <p:ph type="title"/>
          </p:nvPr>
        </p:nvSpPr>
        <p:spPr>
          <a:xfrm>
            <a:off x="521550" y="908720"/>
            <a:ext cx="8344040" cy="75848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body" idx="3"/>
          </p:nvPr>
        </p:nvSpPr>
        <p:spPr>
          <a:xfrm>
            <a:off x="6147475" y="1853825"/>
            <a:ext cx="2700000" cy="4427389"/>
          </a:xfrm>
          <a:prstGeom prst="rect">
            <a:avLst/>
          </a:prstGeom>
          <a:noFill/>
          <a:ln>
            <a:noFill/>
          </a:ln>
        </p:spPr>
        <p:txBody>
          <a:bodyPr spcFirstLastPara="1" wrap="square" lIns="91425" tIns="45700" rIns="91425" bIns="45700" anchor="t" anchorCtr="0">
            <a:noAutofit/>
          </a:bodyPr>
          <a:lstStyle>
            <a:lvl1pPr marL="457200" lvl="0" indent="-308610" algn="l">
              <a:spcBef>
                <a:spcPts val="360"/>
              </a:spcBef>
              <a:spcAft>
                <a:spcPts val="0"/>
              </a:spcAft>
              <a:buClr>
                <a:srgbClr val="53504F"/>
              </a:buClr>
              <a:buSzPts val="1260"/>
              <a:buFont typeface="Calibri"/>
              <a:buChar char="•"/>
              <a:defRPr sz="1800"/>
            </a:lvl1pPr>
            <a:lvl2pPr marL="914400" lvl="1" indent="-340360" algn="l">
              <a:spcBef>
                <a:spcPts val="320"/>
              </a:spcBef>
              <a:spcAft>
                <a:spcPts val="0"/>
              </a:spcAft>
              <a:buClr>
                <a:srgbClr val="53504F"/>
              </a:buClr>
              <a:buSzPts val="1760"/>
              <a:buFont typeface="Calibri"/>
              <a:buChar char="•"/>
              <a:defRPr sz="1600"/>
            </a:lvl2pPr>
            <a:lvl3pPr marL="1371600" lvl="2" indent="-326389" algn="l">
              <a:spcBef>
                <a:spcPts val="280"/>
              </a:spcBef>
              <a:spcAft>
                <a:spcPts val="0"/>
              </a:spcAft>
              <a:buClr>
                <a:srgbClr val="53504F"/>
              </a:buClr>
              <a:buSzPts val="1540"/>
              <a:buFont typeface="Calibri"/>
              <a:buChar char="•"/>
              <a:defRPr sz="1400"/>
            </a:lvl3pPr>
            <a:lvl4pPr marL="1828800" lvl="3" indent="-228600" algn="l">
              <a:lnSpc>
                <a:spcPct val="95000"/>
              </a:lnSpc>
              <a:spcBef>
                <a:spcPts val="280"/>
              </a:spcBef>
              <a:spcAft>
                <a:spcPts val="0"/>
              </a:spcAft>
              <a:buClr>
                <a:schemeClr val="dk1"/>
              </a:buClr>
              <a:buSzPts val="1400"/>
              <a:buFont typeface="Calibri"/>
              <a:buNone/>
              <a:defRPr sz="1400"/>
            </a:lvl4pPr>
            <a:lvl5pPr marL="2286000" lvl="4" indent="-317500" algn="l">
              <a:lnSpc>
                <a:spcPct val="95000"/>
              </a:lnSpc>
              <a:spcBef>
                <a:spcPts val="280"/>
              </a:spcBef>
              <a:spcAft>
                <a:spcPts val="0"/>
              </a:spcAft>
              <a:buClr>
                <a:schemeClr val="dk1"/>
              </a:buClr>
              <a:buSzPts val="1400"/>
              <a:buFont typeface="Calibri"/>
              <a:buChar char="•"/>
              <a:defRPr sz="1400"/>
            </a:lvl5pPr>
            <a:lvl6pPr marL="2743200" lvl="5" indent="-342900" algn="l">
              <a:lnSpc>
                <a:spcPct val="95000"/>
              </a:lnSpc>
              <a:spcBef>
                <a:spcPts val="360"/>
              </a:spcBef>
              <a:spcAft>
                <a:spcPts val="0"/>
              </a:spcAft>
              <a:buClr>
                <a:schemeClr val="dk1"/>
              </a:buClr>
              <a:buSzPts val="1800"/>
              <a:buFont typeface="Calibri"/>
              <a:buChar char="•"/>
              <a:defRPr sz="1800"/>
            </a:lvl6pPr>
            <a:lvl7pPr marL="3200400" lvl="6" indent="-342900" algn="l">
              <a:lnSpc>
                <a:spcPct val="95000"/>
              </a:lnSpc>
              <a:spcBef>
                <a:spcPts val="360"/>
              </a:spcBef>
              <a:spcAft>
                <a:spcPts val="0"/>
              </a:spcAft>
              <a:buClr>
                <a:schemeClr val="dk1"/>
              </a:buClr>
              <a:buSzPts val="1800"/>
              <a:buFont typeface="Calibri"/>
              <a:buChar char="•"/>
              <a:defRPr sz="1800"/>
            </a:lvl7pPr>
            <a:lvl8pPr marL="3657600" lvl="7" indent="-342900" algn="l">
              <a:lnSpc>
                <a:spcPct val="95000"/>
              </a:lnSpc>
              <a:spcBef>
                <a:spcPts val="360"/>
              </a:spcBef>
              <a:spcAft>
                <a:spcPts val="0"/>
              </a:spcAft>
              <a:buClr>
                <a:schemeClr val="dk1"/>
              </a:buClr>
              <a:buSzPts val="1800"/>
              <a:buFont typeface="Calibri"/>
              <a:buChar char="•"/>
              <a:defRPr sz="1800"/>
            </a:lvl8pPr>
            <a:lvl9pPr marL="4114800" lvl="8" indent="-342900" algn="l">
              <a:lnSpc>
                <a:spcPct val="95000"/>
              </a:lnSpc>
              <a:spcBef>
                <a:spcPts val="360"/>
              </a:spcBef>
              <a:spcAft>
                <a:spcPts val="360"/>
              </a:spcAft>
              <a:buClr>
                <a:schemeClr val="dk1"/>
              </a:buClr>
              <a:buSzPts val="1800"/>
              <a:buFont typeface="Calibri"/>
              <a:buChar char="•"/>
              <a:defRPr sz="1800"/>
            </a:lvl9pPr>
          </a:lstStyle>
          <a:p>
            <a:endParaRPr/>
          </a:p>
        </p:txBody>
      </p:sp>
    </p:spTree>
    <p:extLst>
      <p:ext uri="{BB962C8B-B14F-4D97-AF65-F5344CB8AC3E}">
        <p14:creationId xmlns:p14="http://schemas.microsoft.com/office/powerpoint/2010/main" val="3009737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521549" y="908720"/>
            <a:ext cx="8370931" cy="75848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aphicFrame>
        <p:nvGraphicFramePr>
          <p:cNvPr id="67" name="Google Shape;67;p11"/>
          <p:cNvGraphicFramePr/>
          <p:nvPr/>
        </p:nvGraphicFramePr>
        <p:xfrm>
          <a:off x="611560" y="2352677"/>
          <a:ext cx="8145900" cy="1678031"/>
        </p:xfrm>
        <a:graphic>
          <a:graphicData uri="http://schemas.openxmlformats.org/drawingml/2006/table">
            <a:tbl>
              <a:tblPr>
                <a:noFill/>
                <a:tableStyleId>{BF1A9776-CEB6-4531-AEAF-BDC5FFAD6AB6}</a:tableStyleId>
              </a:tblPr>
              <a:tblGrid>
                <a:gridCol w="8145900">
                  <a:extLst>
                    <a:ext uri="{9D8B030D-6E8A-4147-A177-3AD203B41FA5}">
                      <a16:colId xmlns:a16="http://schemas.microsoft.com/office/drawing/2014/main" val="20000"/>
                    </a:ext>
                  </a:extLst>
                </a:gridCol>
              </a:tblGrid>
              <a:tr h="1314575">
                <a:tc>
                  <a:txBody>
                    <a:bodyPr/>
                    <a:lstStyle/>
                    <a:p>
                      <a:pPr marL="0" marR="0" lvl="0" indent="0" algn="l" rtl="0">
                        <a:lnSpc>
                          <a:spcPct val="120000"/>
                        </a:lnSpc>
                        <a:spcBef>
                          <a:spcPts val="0"/>
                        </a:spcBef>
                        <a:spcAft>
                          <a:spcPts val="0"/>
                        </a:spcAft>
                        <a:buClr>
                          <a:srgbClr val="53504F"/>
                        </a:buClr>
                        <a:buSzPts val="1600"/>
                        <a:buFont typeface="Calibri"/>
                        <a:buNone/>
                      </a:pPr>
                      <a:r>
                        <a:rPr lang="tr-TR" sz="1600" b="0" i="1" u="none" strike="noStrike" cap="none">
                          <a:solidFill>
                            <a:srgbClr val="53504F"/>
                          </a:solidFill>
                          <a:latin typeface="Calibri"/>
                          <a:ea typeface="Calibri"/>
                          <a:cs typeface="Calibri"/>
                          <a:sym typeface="Calibri"/>
                        </a:rPr>
                        <a:t>„Ut wisi enim ad minim veniam, quis nostrud exerci tation ullamcorper consequat. Duis autem vel eum iriure dolor  suscipit lobortis nisl ut aliquip ex ea commodo consequat. Duis autem vel eum iriure dolor in hendrerit in vulputate velit esse molestie consequat, vel illum dolore eu feugiat.“</a:t>
                      </a:r>
                      <a:endParaRPr/>
                    </a:p>
                  </a:txBody>
                  <a:tcPr marL="252000" marR="180000" marT="72000" marB="72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26900">
                <a:tc>
                  <a:txBody>
                    <a:bodyPr/>
                    <a:lstStyle/>
                    <a:p>
                      <a:pPr marL="0" marR="0" lvl="0" indent="0" algn="r" rtl="0">
                        <a:lnSpc>
                          <a:spcPct val="120000"/>
                        </a:lnSpc>
                        <a:spcBef>
                          <a:spcPts val="0"/>
                        </a:spcBef>
                        <a:spcAft>
                          <a:spcPts val="0"/>
                        </a:spcAft>
                        <a:buClr>
                          <a:srgbClr val="53504F"/>
                        </a:buClr>
                        <a:buSzPts val="1200"/>
                        <a:buFont typeface="Calibri"/>
                        <a:buNone/>
                      </a:pPr>
                      <a:r>
                        <a:rPr lang="tr-TR" sz="1200" b="0" i="0" u="none" strike="noStrike" cap="none">
                          <a:solidFill>
                            <a:srgbClr val="53504F"/>
                          </a:solidFill>
                          <a:latin typeface="Calibri"/>
                          <a:ea typeface="Calibri"/>
                          <a:cs typeface="Calibri"/>
                          <a:sym typeface="Calibri"/>
                        </a:rPr>
                        <a:t>Placeholder for quotation source</a:t>
                      </a:r>
                      <a:endParaRPr/>
                    </a:p>
                  </a:txBody>
                  <a:tcPr marL="252000" marR="180000" marT="72000" marB="72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846674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lumns Chart">
  <p:cSld name="Columns Chart">
    <p:spTree>
      <p:nvGrpSpPr>
        <p:cNvPr id="1" name="Shape 97"/>
        <p:cNvGrpSpPr/>
        <p:nvPr/>
      </p:nvGrpSpPr>
      <p:grpSpPr>
        <a:xfrm>
          <a:off x="0" y="0"/>
          <a:ext cx="0" cy="0"/>
          <a:chOff x="0" y="0"/>
          <a:chExt cx="0" cy="0"/>
        </a:xfrm>
      </p:grpSpPr>
      <p:sp>
        <p:nvSpPr>
          <p:cNvPr id="98" name="Google Shape;98;p13"/>
          <p:cNvSpPr txBox="1">
            <a:spLocks noGrp="1"/>
          </p:cNvSpPr>
          <p:nvPr>
            <p:ph type="title"/>
          </p:nvPr>
        </p:nvSpPr>
        <p:spPr>
          <a:xfrm>
            <a:off x="521550" y="908720"/>
            <a:ext cx="8325589" cy="75848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99" name="Google Shape;99;p13"/>
          <p:cNvGrpSpPr/>
          <p:nvPr/>
        </p:nvGrpSpPr>
        <p:grpSpPr>
          <a:xfrm>
            <a:off x="1944688" y="2239963"/>
            <a:ext cx="5229225" cy="3895527"/>
            <a:chOff x="1225" y="967"/>
            <a:chExt cx="3294" cy="2771"/>
          </a:xfrm>
        </p:grpSpPr>
        <p:cxnSp>
          <p:nvCxnSpPr>
            <p:cNvPr id="100" name="Google Shape;100;p13"/>
            <p:cNvCxnSpPr/>
            <p:nvPr/>
          </p:nvCxnSpPr>
          <p:spPr>
            <a:xfrm>
              <a:off x="1260" y="970"/>
              <a:ext cx="3244" cy="0"/>
            </a:xfrm>
            <a:prstGeom prst="straightConnector1">
              <a:avLst/>
            </a:prstGeom>
            <a:noFill/>
            <a:ln w="9525" cap="flat" cmpd="sng">
              <a:solidFill>
                <a:srgbClr val="000000"/>
              </a:solidFill>
              <a:prstDash val="solid"/>
              <a:round/>
              <a:headEnd type="none" w="med" len="med"/>
              <a:tailEnd type="none" w="med" len="med"/>
            </a:ln>
          </p:spPr>
        </p:cxnSp>
        <p:cxnSp>
          <p:nvCxnSpPr>
            <p:cNvPr id="101" name="Google Shape;101;p13"/>
            <p:cNvCxnSpPr/>
            <p:nvPr/>
          </p:nvCxnSpPr>
          <p:spPr>
            <a:xfrm>
              <a:off x="1275" y="3542"/>
              <a:ext cx="3244" cy="0"/>
            </a:xfrm>
            <a:prstGeom prst="straightConnector1">
              <a:avLst/>
            </a:prstGeom>
            <a:noFill/>
            <a:ln w="9525" cap="flat" cmpd="sng">
              <a:solidFill>
                <a:srgbClr val="000000"/>
              </a:solidFill>
              <a:prstDash val="solid"/>
              <a:round/>
              <a:headEnd type="none" w="med" len="med"/>
              <a:tailEnd type="none" w="med" len="med"/>
            </a:ln>
          </p:spPr>
        </p:cxnSp>
        <p:sp>
          <p:nvSpPr>
            <p:cNvPr id="102" name="Google Shape;102;p13"/>
            <p:cNvSpPr txBox="1"/>
            <p:nvPr/>
          </p:nvSpPr>
          <p:spPr>
            <a:xfrm>
              <a:off x="1229" y="3585"/>
              <a:ext cx="708" cy="15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800">
                  <a:solidFill>
                    <a:schemeClr val="accent2"/>
                  </a:solidFill>
                  <a:latin typeface="Roboto"/>
                  <a:ea typeface="Roboto"/>
                  <a:cs typeface="Roboto"/>
                  <a:sym typeface="Roboto"/>
                </a:rPr>
                <a:t>Source: ICMPD 2011</a:t>
              </a:r>
              <a:endParaRPr sz="800">
                <a:solidFill>
                  <a:schemeClr val="accent2"/>
                </a:solidFill>
                <a:latin typeface="Roboto"/>
                <a:ea typeface="Roboto"/>
                <a:cs typeface="Roboto"/>
                <a:sym typeface="Roboto"/>
              </a:endParaRPr>
            </a:p>
          </p:txBody>
        </p:sp>
        <p:sp>
          <p:nvSpPr>
            <p:cNvPr id="103" name="Google Shape;103;p13"/>
            <p:cNvSpPr/>
            <p:nvPr/>
          </p:nvSpPr>
          <p:spPr>
            <a:xfrm>
              <a:off x="1225" y="967"/>
              <a:ext cx="2935" cy="383"/>
            </a:xfrm>
            <a:prstGeom prst="rect">
              <a:avLst/>
            </a:prstGeom>
            <a:noFill/>
            <a:ln>
              <a:noFill/>
            </a:ln>
          </p:spPr>
          <p:txBody>
            <a:bodyPr spcFirstLastPara="1" wrap="square" lIns="72000" tIns="72000" rIns="72000" bIns="72000" anchor="t" anchorCtr="0">
              <a:noAutofit/>
            </a:bodyPr>
            <a:lstStyle/>
            <a:p>
              <a:pPr marL="0" marR="0" lvl="0" indent="0" algn="l" rtl="0">
                <a:spcBef>
                  <a:spcPts val="0"/>
                </a:spcBef>
                <a:spcAft>
                  <a:spcPts val="0"/>
                </a:spcAft>
                <a:buNone/>
              </a:pPr>
              <a:r>
                <a:rPr lang="tr-TR" sz="1600" b="1">
                  <a:solidFill>
                    <a:schemeClr val="accent2"/>
                  </a:solidFill>
                  <a:latin typeface="Calibri"/>
                  <a:ea typeface="Calibri"/>
                  <a:cs typeface="Calibri"/>
                  <a:sym typeface="Calibri"/>
                </a:rPr>
                <a:t>Chart title</a:t>
              </a:r>
              <a:endParaRPr/>
            </a:p>
            <a:p>
              <a:pPr marL="0" marR="0" lvl="0" indent="0" algn="l" rtl="0">
                <a:spcBef>
                  <a:spcPts val="0"/>
                </a:spcBef>
                <a:spcAft>
                  <a:spcPts val="0"/>
                </a:spcAft>
                <a:buNone/>
              </a:pPr>
              <a:r>
                <a:rPr lang="tr-TR" sz="1400">
                  <a:solidFill>
                    <a:schemeClr val="accent2"/>
                  </a:solidFill>
                  <a:latin typeface="Calibri"/>
                  <a:ea typeface="Calibri"/>
                  <a:cs typeface="Calibri"/>
                  <a:sym typeface="Calibri"/>
                </a:rPr>
                <a:t>Value unit</a:t>
              </a:r>
              <a:endParaRPr/>
            </a:p>
          </p:txBody>
        </p:sp>
      </p:grpSp>
      <p:pic>
        <p:nvPicPr>
          <p:cNvPr id="104" name="Google Shape;104;p13"/>
          <p:cNvPicPr preferRelativeResize="0"/>
          <p:nvPr/>
        </p:nvPicPr>
        <p:blipFill rotWithShape="1">
          <a:blip r:embed="rId2">
            <a:alphaModFix/>
          </a:blip>
          <a:srcRect/>
          <a:stretch/>
        </p:blipFill>
        <p:spPr>
          <a:xfrm>
            <a:off x="2219325" y="2848461"/>
            <a:ext cx="4759325" cy="2782118"/>
          </a:xfrm>
          <a:prstGeom prst="rect">
            <a:avLst/>
          </a:prstGeom>
          <a:noFill/>
          <a:ln>
            <a:noFill/>
          </a:ln>
        </p:spPr>
      </p:pic>
    </p:spTree>
    <p:extLst>
      <p:ext uri="{BB962C8B-B14F-4D97-AF65-F5344CB8AC3E}">
        <p14:creationId xmlns:p14="http://schemas.microsoft.com/office/powerpoint/2010/main" val="5842012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105"/>
        <p:cNvGrpSpPr/>
        <p:nvPr/>
      </p:nvGrpSpPr>
      <p:grpSpPr>
        <a:xfrm>
          <a:off x="0" y="0"/>
          <a:ext cx="0" cy="0"/>
          <a:chOff x="0" y="0"/>
          <a:chExt cx="0" cy="0"/>
        </a:xfrm>
      </p:grpSpPr>
      <p:sp>
        <p:nvSpPr>
          <p:cNvPr id="106" name="Google Shape;106;p14"/>
          <p:cNvSpPr txBox="1">
            <a:spLocks noGrp="1"/>
          </p:cNvSpPr>
          <p:nvPr>
            <p:ph type="title"/>
          </p:nvPr>
        </p:nvSpPr>
        <p:spPr>
          <a:xfrm>
            <a:off x="521550" y="908720"/>
            <a:ext cx="8325589" cy="75848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aphicFrame>
        <p:nvGraphicFramePr>
          <p:cNvPr id="107" name="Google Shape;107;p14"/>
          <p:cNvGraphicFramePr/>
          <p:nvPr/>
        </p:nvGraphicFramePr>
        <p:xfrm>
          <a:off x="566555" y="2714895"/>
          <a:ext cx="8190900" cy="2066950"/>
        </p:xfrm>
        <a:graphic>
          <a:graphicData uri="http://schemas.openxmlformats.org/drawingml/2006/table">
            <a:tbl>
              <a:tblPr>
                <a:noFill/>
                <a:tableStyleId>{BF1A9776-CEB6-4531-AEAF-BDC5FFAD6AB6}</a:tableStyleId>
              </a:tblPr>
              <a:tblGrid>
                <a:gridCol w="1883000">
                  <a:extLst>
                    <a:ext uri="{9D8B030D-6E8A-4147-A177-3AD203B41FA5}">
                      <a16:colId xmlns:a16="http://schemas.microsoft.com/office/drawing/2014/main" val="20000"/>
                    </a:ext>
                  </a:extLst>
                </a:gridCol>
                <a:gridCol w="1576975">
                  <a:extLst>
                    <a:ext uri="{9D8B030D-6E8A-4147-A177-3AD203B41FA5}">
                      <a16:colId xmlns:a16="http://schemas.microsoft.com/office/drawing/2014/main" val="20001"/>
                    </a:ext>
                  </a:extLst>
                </a:gridCol>
                <a:gridCol w="1576975">
                  <a:extLst>
                    <a:ext uri="{9D8B030D-6E8A-4147-A177-3AD203B41FA5}">
                      <a16:colId xmlns:a16="http://schemas.microsoft.com/office/drawing/2014/main" val="20002"/>
                    </a:ext>
                  </a:extLst>
                </a:gridCol>
                <a:gridCol w="1576975">
                  <a:extLst>
                    <a:ext uri="{9D8B030D-6E8A-4147-A177-3AD203B41FA5}">
                      <a16:colId xmlns:a16="http://schemas.microsoft.com/office/drawing/2014/main" val="20003"/>
                    </a:ext>
                  </a:extLst>
                </a:gridCol>
                <a:gridCol w="1576975">
                  <a:extLst>
                    <a:ext uri="{9D8B030D-6E8A-4147-A177-3AD203B41FA5}">
                      <a16:colId xmlns:a16="http://schemas.microsoft.com/office/drawing/2014/main" val="20004"/>
                    </a:ext>
                  </a:extLst>
                </a:gridCol>
              </a:tblGrid>
              <a:tr h="321400">
                <a:tc>
                  <a:txBody>
                    <a:bodyPr/>
                    <a:lstStyle/>
                    <a:p>
                      <a:pPr marL="0" marR="0" lvl="0" indent="0" algn="l" rtl="0">
                        <a:lnSpc>
                          <a:spcPct val="100000"/>
                        </a:lnSpc>
                        <a:spcBef>
                          <a:spcPts val="0"/>
                        </a:spcBef>
                        <a:spcAft>
                          <a:spcPts val="0"/>
                        </a:spcAft>
                        <a:buClr>
                          <a:srgbClr val="53504F"/>
                        </a:buClr>
                        <a:buSzPts val="1400"/>
                        <a:buFont typeface="Calibri"/>
                        <a:buNone/>
                      </a:pPr>
                      <a:r>
                        <a:rPr lang="tr-TR" sz="1400" b="1" i="0" u="none" strike="noStrike" cap="none">
                          <a:solidFill>
                            <a:srgbClr val="53504F"/>
                          </a:solidFill>
                          <a:latin typeface="Calibri"/>
                          <a:ea typeface="Calibri"/>
                          <a:cs typeface="Calibri"/>
                          <a:sym typeface="Calibri"/>
                        </a:rPr>
                        <a:t>Title of table</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chemeClr val="dk1"/>
                        </a:buClr>
                        <a:buSzPts val="1200"/>
                        <a:buFont typeface="Calibri"/>
                        <a:buNone/>
                      </a:pPr>
                      <a:endParaRPr sz="1200" b="1" i="0" u="none" strike="noStrike" cap="none">
                        <a:solidFill>
                          <a:srgbClr val="53504F"/>
                        </a:solidFill>
                        <a:latin typeface="Calibri"/>
                        <a:ea typeface="Calibri"/>
                        <a:cs typeface="Calibri"/>
                        <a:sym typeface="Calibri"/>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chemeClr val="dk1"/>
                        </a:buClr>
                        <a:buSzPts val="1200"/>
                        <a:buFont typeface="Calibri"/>
                        <a:buNone/>
                      </a:pPr>
                      <a:endParaRPr sz="1200" b="1" i="0" u="none" strike="noStrike" cap="none">
                        <a:solidFill>
                          <a:srgbClr val="53504F"/>
                        </a:solidFill>
                        <a:latin typeface="Calibri"/>
                        <a:ea typeface="Calibri"/>
                        <a:cs typeface="Calibri"/>
                        <a:sym typeface="Calibri"/>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chemeClr val="dk1"/>
                        </a:buClr>
                        <a:buSzPts val="1200"/>
                        <a:buFont typeface="Calibri"/>
                        <a:buNone/>
                      </a:pPr>
                      <a:endParaRPr sz="1200" b="1" i="0" u="none" strike="noStrike" cap="none">
                        <a:solidFill>
                          <a:srgbClr val="53504F"/>
                        </a:solidFill>
                        <a:latin typeface="Calibri"/>
                        <a:ea typeface="Calibri"/>
                        <a:cs typeface="Calibri"/>
                        <a:sym typeface="Calibri"/>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chemeClr val="dk1"/>
                        </a:buClr>
                        <a:buSzPts val="1200"/>
                        <a:buFont typeface="Calibri"/>
                        <a:buNone/>
                      </a:pPr>
                      <a:endParaRPr sz="1200" b="1" i="0" u="none" strike="noStrike" cap="none">
                        <a:solidFill>
                          <a:srgbClr val="53504F"/>
                        </a:solidFill>
                        <a:latin typeface="Calibri"/>
                        <a:ea typeface="Calibri"/>
                        <a:cs typeface="Calibri"/>
                        <a:sym typeface="Calibri"/>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90925">
                <a:tc>
                  <a:txBody>
                    <a:bodyPr/>
                    <a:lstStyle/>
                    <a:p>
                      <a:pPr marL="0" marR="0" lvl="0" indent="0" algn="l" rtl="0">
                        <a:lnSpc>
                          <a:spcPct val="100000"/>
                        </a:lnSpc>
                        <a:spcBef>
                          <a:spcPts val="0"/>
                        </a:spcBef>
                        <a:spcAft>
                          <a:spcPts val="0"/>
                        </a:spcAft>
                        <a:buClr>
                          <a:srgbClr val="53504F"/>
                        </a:buClr>
                        <a:buSzPts val="1200"/>
                        <a:buFont typeface="Calibri"/>
                        <a:buNone/>
                      </a:pPr>
                      <a:r>
                        <a:rPr lang="tr-TR" sz="1200" b="0" i="0" u="none" strike="noStrike" cap="none">
                          <a:solidFill>
                            <a:srgbClr val="53504F"/>
                          </a:solidFill>
                          <a:latin typeface="Calibri"/>
                          <a:ea typeface="Calibri"/>
                          <a:cs typeface="Calibri"/>
                          <a:sym typeface="Calibri"/>
                        </a:rPr>
                        <a:t>(in euros)</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53504F"/>
                        </a:buClr>
                        <a:buSzPts val="1200"/>
                        <a:buFont typeface="Calibri"/>
                        <a:buNone/>
                      </a:pPr>
                      <a:r>
                        <a:rPr lang="tr-TR" sz="1200" b="1" i="0" u="none" strike="noStrike" cap="none">
                          <a:solidFill>
                            <a:srgbClr val="53504F"/>
                          </a:solidFill>
                          <a:latin typeface="Calibri"/>
                          <a:ea typeface="Calibri"/>
                          <a:cs typeface="Calibri"/>
                          <a:sym typeface="Calibri"/>
                        </a:rPr>
                        <a:t>2009</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53504F"/>
                        </a:buClr>
                        <a:buSzPts val="1200"/>
                        <a:buFont typeface="Calibri"/>
                        <a:buNone/>
                      </a:pPr>
                      <a:r>
                        <a:rPr lang="tr-TR" sz="1200" b="1" i="0" u="none" strike="noStrike" cap="none">
                          <a:solidFill>
                            <a:srgbClr val="53504F"/>
                          </a:solidFill>
                          <a:latin typeface="Calibri"/>
                          <a:ea typeface="Calibri"/>
                          <a:cs typeface="Calibri"/>
                          <a:sym typeface="Calibri"/>
                        </a:rPr>
                        <a:t>2010</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53504F"/>
                        </a:buClr>
                        <a:buSzPts val="1200"/>
                        <a:buFont typeface="Calibri"/>
                        <a:buNone/>
                      </a:pPr>
                      <a:r>
                        <a:rPr lang="tr-TR" sz="1200" b="1" i="0" u="none" strike="noStrike" cap="none">
                          <a:solidFill>
                            <a:srgbClr val="53504F"/>
                          </a:solidFill>
                          <a:latin typeface="Calibri"/>
                          <a:ea typeface="Calibri"/>
                          <a:cs typeface="Calibri"/>
                          <a:sym typeface="Calibri"/>
                        </a:rPr>
                        <a:t>2011</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53504F"/>
                        </a:buClr>
                        <a:buSzPts val="1200"/>
                        <a:buFont typeface="Calibri"/>
                        <a:buNone/>
                      </a:pPr>
                      <a:r>
                        <a:rPr lang="tr-TR" sz="1200" b="1" i="0" u="none" strike="noStrike" cap="none">
                          <a:solidFill>
                            <a:srgbClr val="53504F"/>
                          </a:solidFill>
                          <a:latin typeface="Calibri"/>
                          <a:ea typeface="Calibri"/>
                          <a:cs typeface="Calibri"/>
                          <a:sym typeface="Calibri"/>
                        </a:rPr>
                        <a:t>2012</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90925">
                <a:tc>
                  <a:txBody>
                    <a:bodyPr/>
                    <a:lstStyle/>
                    <a:p>
                      <a:pPr marL="0" marR="0" lvl="0" indent="0" algn="l" rtl="0">
                        <a:lnSpc>
                          <a:spcPct val="100000"/>
                        </a:lnSpc>
                        <a:spcBef>
                          <a:spcPts val="0"/>
                        </a:spcBef>
                        <a:spcAft>
                          <a:spcPts val="0"/>
                        </a:spcAft>
                        <a:buClr>
                          <a:srgbClr val="53504F"/>
                        </a:buClr>
                        <a:buSzPts val="1200"/>
                        <a:buFont typeface="Calibri"/>
                        <a:buNone/>
                      </a:pPr>
                      <a:r>
                        <a:rPr lang="tr-TR" sz="1200" b="0" i="0" u="none" strike="noStrike" cap="none">
                          <a:solidFill>
                            <a:srgbClr val="53504F"/>
                          </a:solidFill>
                          <a:latin typeface="Calibri"/>
                          <a:ea typeface="Calibri"/>
                          <a:cs typeface="Calibri"/>
                          <a:sym typeface="Calibri"/>
                        </a:rPr>
                        <a:t>Country A</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53504F"/>
                        </a:buClr>
                        <a:buSzPts val="1200"/>
                        <a:buFont typeface="Calibri"/>
                        <a:buNone/>
                      </a:pPr>
                      <a:r>
                        <a:rPr lang="tr-TR" sz="1200" b="0" i="0" u="none" strike="noStrike" cap="none">
                          <a:solidFill>
                            <a:srgbClr val="53504F"/>
                          </a:solidFill>
                          <a:latin typeface="Calibri"/>
                          <a:ea typeface="Calibri"/>
                          <a:cs typeface="Calibri"/>
                          <a:sym typeface="Calibri"/>
                        </a:rPr>
                        <a:t>10,000</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53504F"/>
                        </a:buClr>
                        <a:buSzPts val="1200"/>
                        <a:buFont typeface="Calibri"/>
                        <a:buNone/>
                      </a:pPr>
                      <a:r>
                        <a:rPr lang="tr-TR" sz="1200" b="0" i="0" u="none" strike="noStrike" cap="none">
                          <a:solidFill>
                            <a:srgbClr val="53504F"/>
                          </a:solidFill>
                          <a:latin typeface="Calibri"/>
                          <a:ea typeface="Calibri"/>
                          <a:cs typeface="Calibri"/>
                          <a:sym typeface="Calibri"/>
                        </a:rPr>
                        <a:t>10,000</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53504F"/>
                        </a:buClr>
                        <a:buSzPts val="1200"/>
                        <a:buFont typeface="Calibri"/>
                        <a:buNone/>
                      </a:pPr>
                      <a:r>
                        <a:rPr lang="tr-TR" sz="1200" b="0" i="0" u="none" strike="noStrike" cap="none">
                          <a:solidFill>
                            <a:srgbClr val="53504F"/>
                          </a:solidFill>
                          <a:latin typeface="Calibri"/>
                          <a:ea typeface="Calibri"/>
                          <a:cs typeface="Calibri"/>
                          <a:sym typeface="Calibri"/>
                        </a:rPr>
                        <a:t>10,000</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53504F"/>
                        </a:buClr>
                        <a:buSzPts val="1200"/>
                        <a:buFont typeface="Calibri"/>
                        <a:buNone/>
                      </a:pPr>
                      <a:r>
                        <a:rPr lang="tr-TR" sz="1200" b="0" i="0" u="none" strike="noStrike" cap="none">
                          <a:solidFill>
                            <a:srgbClr val="53504F"/>
                          </a:solidFill>
                          <a:latin typeface="Calibri"/>
                          <a:ea typeface="Calibri"/>
                          <a:cs typeface="Calibri"/>
                          <a:sym typeface="Calibri"/>
                        </a:rPr>
                        <a:t>1,100</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90925">
                <a:tc>
                  <a:txBody>
                    <a:bodyPr/>
                    <a:lstStyle/>
                    <a:p>
                      <a:pPr marL="0" marR="0" lvl="0" indent="0" algn="l" rtl="0">
                        <a:lnSpc>
                          <a:spcPct val="100000"/>
                        </a:lnSpc>
                        <a:spcBef>
                          <a:spcPts val="0"/>
                        </a:spcBef>
                        <a:spcAft>
                          <a:spcPts val="0"/>
                        </a:spcAft>
                        <a:buClr>
                          <a:srgbClr val="53504F"/>
                        </a:buClr>
                        <a:buSzPts val="1200"/>
                        <a:buFont typeface="Calibri"/>
                        <a:buNone/>
                      </a:pPr>
                      <a:r>
                        <a:rPr lang="tr-TR" sz="1200" b="0" i="0" u="none" strike="noStrike" cap="none">
                          <a:solidFill>
                            <a:srgbClr val="53504F"/>
                          </a:solidFill>
                          <a:latin typeface="Calibri"/>
                          <a:ea typeface="Calibri"/>
                          <a:cs typeface="Calibri"/>
                          <a:sym typeface="Calibri"/>
                        </a:rPr>
                        <a:t>Country B</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53504F"/>
                        </a:buClr>
                        <a:buSzPts val="1200"/>
                        <a:buFont typeface="Calibri"/>
                        <a:buNone/>
                      </a:pPr>
                      <a:r>
                        <a:rPr lang="tr-TR" sz="1200" b="0" i="0" u="none" strike="noStrike" cap="none">
                          <a:solidFill>
                            <a:srgbClr val="53504F"/>
                          </a:solidFill>
                          <a:latin typeface="Calibri"/>
                          <a:ea typeface="Calibri"/>
                          <a:cs typeface="Calibri"/>
                          <a:sym typeface="Calibri"/>
                        </a:rPr>
                        <a:t>10,000</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53504F"/>
                        </a:buClr>
                        <a:buSzPts val="1200"/>
                        <a:buFont typeface="Calibri"/>
                        <a:buNone/>
                      </a:pPr>
                      <a:r>
                        <a:rPr lang="tr-TR" sz="1200" b="0" i="0" u="none" strike="noStrike" cap="none">
                          <a:solidFill>
                            <a:srgbClr val="53504F"/>
                          </a:solidFill>
                          <a:latin typeface="Calibri"/>
                          <a:ea typeface="Calibri"/>
                          <a:cs typeface="Calibri"/>
                          <a:sym typeface="Calibri"/>
                        </a:rPr>
                        <a:t>10,000</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53504F"/>
                        </a:buClr>
                        <a:buSzPts val="1200"/>
                        <a:buFont typeface="Calibri"/>
                        <a:buNone/>
                      </a:pPr>
                      <a:r>
                        <a:rPr lang="tr-TR" sz="1200" b="0" i="0" u="none" strike="noStrike" cap="none">
                          <a:solidFill>
                            <a:srgbClr val="53504F"/>
                          </a:solidFill>
                          <a:latin typeface="Calibri"/>
                          <a:ea typeface="Calibri"/>
                          <a:cs typeface="Calibri"/>
                          <a:sym typeface="Calibri"/>
                        </a:rPr>
                        <a:t>10,000</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53504F"/>
                        </a:buClr>
                        <a:buSzPts val="1200"/>
                        <a:buFont typeface="Calibri"/>
                        <a:buNone/>
                      </a:pPr>
                      <a:r>
                        <a:rPr lang="tr-TR" sz="1200" b="0" i="0" u="none" strike="noStrike" cap="none">
                          <a:solidFill>
                            <a:srgbClr val="53504F"/>
                          </a:solidFill>
                          <a:latin typeface="Calibri"/>
                          <a:ea typeface="Calibri"/>
                          <a:cs typeface="Calibri"/>
                          <a:sym typeface="Calibri"/>
                        </a:rPr>
                        <a:t>1,100</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90925">
                <a:tc>
                  <a:txBody>
                    <a:bodyPr/>
                    <a:lstStyle/>
                    <a:p>
                      <a:pPr marL="0" marR="0" lvl="0" indent="0" algn="l" rtl="0">
                        <a:lnSpc>
                          <a:spcPct val="100000"/>
                        </a:lnSpc>
                        <a:spcBef>
                          <a:spcPts val="0"/>
                        </a:spcBef>
                        <a:spcAft>
                          <a:spcPts val="0"/>
                        </a:spcAft>
                        <a:buClr>
                          <a:srgbClr val="53504F"/>
                        </a:buClr>
                        <a:buSzPts val="1200"/>
                        <a:buFont typeface="Calibri"/>
                        <a:buNone/>
                      </a:pPr>
                      <a:r>
                        <a:rPr lang="tr-TR" sz="1200" b="0" i="0" u="none" strike="noStrike" cap="none">
                          <a:solidFill>
                            <a:srgbClr val="53504F"/>
                          </a:solidFill>
                          <a:latin typeface="Calibri"/>
                          <a:ea typeface="Calibri"/>
                          <a:cs typeface="Calibri"/>
                          <a:sym typeface="Calibri"/>
                        </a:rPr>
                        <a:t>Country C</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53504F"/>
                        </a:buClr>
                        <a:buSzPts val="1200"/>
                        <a:buFont typeface="Calibri"/>
                        <a:buNone/>
                      </a:pPr>
                      <a:r>
                        <a:rPr lang="tr-TR" sz="1200" b="0" i="0" u="none" strike="noStrike" cap="none">
                          <a:solidFill>
                            <a:srgbClr val="53504F"/>
                          </a:solidFill>
                          <a:latin typeface="Calibri"/>
                          <a:ea typeface="Calibri"/>
                          <a:cs typeface="Calibri"/>
                          <a:sym typeface="Calibri"/>
                        </a:rPr>
                        <a:t>10,000</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53504F"/>
                        </a:buClr>
                        <a:buSzPts val="1200"/>
                        <a:buFont typeface="Calibri"/>
                        <a:buNone/>
                      </a:pPr>
                      <a:r>
                        <a:rPr lang="tr-TR" sz="1200" b="0" i="0" u="none" strike="noStrike" cap="none">
                          <a:solidFill>
                            <a:srgbClr val="53504F"/>
                          </a:solidFill>
                          <a:latin typeface="Calibri"/>
                          <a:ea typeface="Calibri"/>
                          <a:cs typeface="Calibri"/>
                          <a:sym typeface="Calibri"/>
                        </a:rPr>
                        <a:t>10,000</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53504F"/>
                        </a:buClr>
                        <a:buSzPts val="1200"/>
                        <a:buFont typeface="Calibri"/>
                        <a:buNone/>
                      </a:pPr>
                      <a:r>
                        <a:rPr lang="tr-TR" sz="1200" b="0" i="0" u="none" strike="noStrike" cap="none">
                          <a:solidFill>
                            <a:srgbClr val="53504F"/>
                          </a:solidFill>
                          <a:latin typeface="Calibri"/>
                          <a:ea typeface="Calibri"/>
                          <a:cs typeface="Calibri"/>
                          <a:sym typeface="Calibri"/>
                        </a:rPr>
                        <a:t>10,000</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53504F"/>
                        </a:buClr>
                        <a:buSzPts val="1200"/>
                        <a:buFont typeface="Calibri"/>
                        <a:buNone/>
                      </a:pPr>
                      <a:r>
                        <a:rPr lang="tr-TR" sz="1200" b="0" i="0" u="none" strike="noStrike" cap="none">
                          <a:solidFill>
                            <a:srgbClr val="53504F"/>
                          </a:solidFill>
                          <a:latin typeface="Calibri"/>
                          <a:ea typeface="Calibri"/>
                          <a:cs typeface="Calibri"/>
                          <a:sym typeface="Calibri"/>
                        </a:rPr>
                        <a:t>1,100</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90925">
                <a:tc>
                  <a:txBody>
                    <a:bodyPr/>
                    <a:lstStyle/>
                    <a:p>
                      <a:pPr marL="0" marR="0" lvl="0" indent="0" algn="l" rtl="0">
                        <a:lnSpc>
                          <a:spcPct val="100000"/>
                        </a:lnSpc>
                        <a:spcBef>
                          <a:spcPts val="0"/>
                        </a:spcBef>
                        <a:spcAft>
                          <a:spcPts val="0"/>
                        </a:spcAft>
                        <a:buClr>
                          <a:srgbClr val="53504F"/>
                        </a:buClr>
                        <a:buSzPts val="1200"/>
                        <a:buFont typeface="Calibri"/>
                        <a:buNone/>
                      </a:pPr>
                      <a:r>
                        <a:rPr lang="tr-TR" sz="1200" b="0" i="0" u="none" strike="noStrike" cap="none">
                          <a:solidFill>
                            <a:srgbClr val="53504F"/>
                          </a:solidFill>
                          <a:latin typeface="Calibri"/>
                          <a:ea typeface="Calibri"/>
                          <a:cs typeface="Calibri"/>
                          <a:sym typeface="Calibri"/>
                        </a:rPr>
                        <a:t>Country D</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53504F"/>
                        </a:buClr>
                        <a:buSzPts val="1200"/>
                        <a:buFont typeface="Calibri"/>
                        <a:buNone/>
                      </a:pPr>
                      <a:r>
                        <a:rPr lang="tr-TR" sz="1200" b="0" i="0" u="none" strike="noStrike" cap="none">
                          <a:solidFill>
                            <a:srgbClr val="53504F"/>
                          </a:solidFill>
                          <a:latin typeface="Calibri"/>
                          <a:ea typeface="Calibri"/>
                          <a:cs typeface="Calibri"/>
                          <a:sym typeface="Calibri"/>
                        </a:rPr>
                        <a:t>1,000</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53504F"/>
                        </a:buClr>
                        <a:buSzPts val="1200"/>
                        <a:buFont typeface="Calibri"/>
                        <a:buNone/>
                      </a:pPr>
                      <a:r>
                        <a:rPr lang="tr-TR" sz="1200" b="0" i="0" u="none" strike="noStrike" cap="none">
                          <a:solidFill>
                            <a:srgbClr val="53504F"/>
                          </a:solidFill>
                          <a:latin typeface="Calibri"/>
                          <a:ea typeface="Calibri"/>
                          <a:cs typeface="Calibri"/>
                          <a:sym typeface="Calibri"/>
                        </a:rPr>
                        <a:t>1,000</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53504F"/>
                        </a:buClr>
                        <a:buSzPts val="1200"/>
                        <a:buFont typeface="Calibri"/>
                        <a:buNone/>
                      </a:pPr>
                      <a:r>
                        <a:rPr lang="tr-TR" sz="1200" b="0" i="0" u="none" strike="noStrike" cap="none">
                          <a:solidFill>
                            <a:srgbClr val="53504F"/>
                          </a:solidFill>
                          <a:latin typeface="Calibri"/>
                          <a:ea typeface="Calibri"/>
                          <a:cs typeface="Calibri"/>
                          <a:sym typeface="Calibri"/>
                        </a:rPr>
                        <a:t>1,000</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53504F"/>
                        </a:buClr>
                        <a:buSzPts val="1200"/>
                        <a:buFont typeface="Calibri"/>
                        <a:buNone/>
                      </a:pPr>
                      <a:r>
                        <a:rPr lang="tr-TR" sz="1200" b="0" i="0" u="none" strike="noStrike" cap="none">
                          <a:solidFill>
                            <a:srgbClr val="53504F"/>
                          </a:solidFill>
                          <a:latin typeface="Calibri"/>
                          <a:ea typeface="Calibri"/>
                          <a:cs typeface="Calibri"/>
                          <a:sym typeface="Calibri"/>
                        </a:rPr>
                        <a:t>18,900</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5"/>
                  </a:ext>
                </a:extLst>
              </a:tr>
              <a:tr h="290925">
                <a:tc>
                  <a:txBody>
                    <a:bodyPr/>
                    <a:lstStyle/>
                    <a:p>
                      <a:pPr marL="0" marR="0" lvl="0" indent="0" algn="l" rtl="0">
                        <a:lnSpc>
                          <a:spcPct val="100000"/>
                        </a:lnSpc>
                        <a:spcBef>
                          <a:spcPts val="0"/>
                        </a:spcBef>
                        <a:spcAft>
                          <a:spcPts val="0"/>
                        </a:spcAft>
                        <a:buClr>
                          <a:srgbClr val="53504F"/>
                        </a:buClr>
                        <a:buSzPts val="1200"/>
                        <a:buFont typeface="Calibri"/>
                        <a:buNone/>
                      </a:pPr>
                      <a:r>
                        <a:rPr lang="tr-TR" sz="1200" b="1" i="0" u="none" strike="noStrike" cap="none">
                          <a:solidFill>
                            <a:srgbClr val="53504F"/>
                          </a:solidFill>
                          <a:latin typeface="Calibri"/>
                          <a:ea typeface="Calibri"/>
                          <a:cs typeface="Calibri"/>
                          <a:sym typeface="Calibri"/>
                        </a:rPr>
                        <a:t>Total</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53504F"/>
                        </a:buClr>
                        <a:buSzPts val="1200"/>
                        <a:buFont typeface="Calibri"/>
                        <a:buNone/>
                      </a:pPr>
                      <a:r>
                        <a:rPr lang="tr-TR" sz="1200" b="1" i="0" u="none" strike="noStrike" cap="none">
                          <a:solidFill>
                            <a:srgbClr val="53504F"/>
                          </a:solidFill>
                          <a:latin typeface="Calibri"/>
                          <a:ea typeface="Calibri"/>
                          <a:cs typeface="Calibri"/>
                          <a:sym typeface="Calibri"/>
                        </a:rPr>
                        <a:t>31,000</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53504F"/>
                        </a:buClr>
                        <a:buSzPts val="1200"/>
                        <a:buFont typeface="Calibri"/>
                        <a:buNone/>
                      </a:pPr>
                      <a:r>
                        <a:rPr lang="tr-TR" sz="1200" b="1" i="0" u="none" strike="noStrike" cap="none">
                          <a:solidFill>
                            <a:srgbClr val="53504F"/>
                          </a:solidFill>
                          <a:latin typeface="Calibri"/>
                          <a:ea typeface="Calibri"/>
                          <a:cs typeface="Calibri"/>
                          <a:sym typeface="Calibri"/>
                        </a:rPr>
                        <a:t>31,000</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53504F"/>
                        </a:buClr>
                        <a:buSzPts val="1200"/>
                        <a:buFont typeface="Calibri"/>
                        <a:buNone/>
                      </a:pPr>
                      <a:r>
                        <a:rPr lang="tr-TR" sz="1200" b="1" i="0" u="none" strike="noStrike" cap="none">
                          <a:solidFill>
                            <a:srgbClr val="53504F"/>
                          </a:solidFill>
                          <a:latin typeface="Calibri"/>
                          <a:ea typeface="Calibri"/>
                          <a:cs typeface="Calibri"/>
                          <a:sym typeface="Calibri"/>
                        </a:rPr>
                        <a:t>31,000</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53504F"/>
                        </a:buClr>
                        <a:buSzPts val="1200"/>
                        <a:buFont typeface="Calibri"/>
                        <a:buNone/>
                      </a:pPr>
                      <a:r>
                        <a:rPr lang="tr-TR" sz="1200" b="1" i="0" u="none" strike="noStrike" cap="none">
                          <a:solidFill>
                            <a:srgbClr val="53504F"/>
                          </a:solidFill>
                          <a:latin typeface="Calibri"/>
                          <a:ea typeface="Calibri"/>
                          <a:cs typeface="Calibri"/>
                          <a:sym typeface="Calibri"/>
                        </a:rPr>
                        <a:t>22,200</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08" name="Google Shape;108;p14"/>
          <p:cNvSpPr txBox="1"/>
          <p:nvPr/>
        </p:nvSpPr>
        <p:spPr>
          <a:xfrm>
            <a:off x="532388" y="4853322"/>
            <a:ext cx="1124727" cy="2154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800">
                <a:solidFill>
                  <a:srgbClr val="000000"/>
                </a:solidFill>
                <a:latin typeface="Roboto"/>
                <a:ea typeface="Roboto"/>
                <a:cs typeface="Roboto"/>
                <a:sym typeface="Roboto"/>
              </a:rPr>
              <a:t>Source: ICMPD 2011</a:t>
            </a:r>
            <a:endParaRPr sz="800">
              <a:solidFill>
                <a:srgbClr val="000000"/>
              </a:solidFill>
              <a:latin typeface="Roboto"/>
              <a:ea typeface="Roboto"/>
              <a:cs typeface="Roboto"/>
              <a:sym typeface="Roboto"/>
            </a:endParaRPr>
          </a:p>
        </p:txBody>
      </p:sp>
    </p:spTree>
    <p:extLst>
      <p:ext uri="{BB962C8B-B14F-4D97-AF65-F5344CB8AC3E}">
        <p14:creationId xmlns:p14="http://schemas.microsoft.com/office/powerpoint/2010/main" val="24784429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23" b="1" i="0">
                <a:solidFill>
                  <a:srgbClr val="FB8816"/>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2223" b="1" i="0" u="heavy">
                <a:solidFill>
                  <a:srgbClr val="FF000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7/13/2021</a:t>
            </a:fld>
            <a:endParaRPr lang="en-US"/>
          </a:p>
        </p:txBody>
      </p:sp>
      <p:sp>
        <p:nvSpPr>
          <p:cNvPr id="6" name="Holder 6"/>
          <p:cNvSpPr>
            <a:spLocks noGrp="1"/>
          </p:cNvSpPr>
          <p:nvPr>
            <p:ph type="sldNum" sz="quarter" idx="7"/>
          </p:nvPr>
        </p:nvSpPr>
        <p:spPr/>
        <p:txBody>
          <a:bodyPr lIns="0" tIns="0" rIns="0" bIns="0"/>
          <a:lstStyle>
            <a:lvl1pPr>
              <a:defRPr sz="1112" b="0" i="0">
                <a:solidFill>
                  <a:srgbClr val="898989"/>
                </a:solidFill>
                <a:latin typeface="Carlito"/>
                <a:cs typeface="Carlito"/>
              </a:defRPr>
            </a:lvl1pPr>
          </a:lstStyle>
          <a:p>
            <a:pPr marL="32579">
              <a:lnSpc>
                <a:spcPts val="1142"/>
              </a:lnSpc>
            </a:pPr>
            <a:fld id="{81D60167-4931-47E6-BA6A-407CBD079E47}" type="slidenum">
              <a:rPr lang="en-GB" smtClean="0"/>
              <a:pPr marL="32579">
                <a:lnSpc>
                  <a:spcPts val="1142"/>
                </a:lnSpc>
              </a:pPr>
              <a:t>‹#›</a:t>
            </a:fld>
            <a:endParaRPr lang="en-GB" dirty="0"/>
          </a:p>
        </p:txBody>
      </p:sp>
    </p:spTree>
    <p:extLst>
      <p:ext uri="{BB962C8B-B14F-4D97-AF65-F5344CB8AC3E}">
        <p14:creationId xmlns:p14="http://schemas.microsoft.com/office/powerpoint/2010/main" val="1480613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vmlDrawing" Target="../drawings/vmlDrawing1.vml"/><Relationship Id="rId26" Type="http://schemas.openxmlformats.org/officeDocument/2006/relationships/image" Target="../media/image8.jpeg"/><Relationship Id="rId3" Type="http://schemas.openxmlformats.org/officeDocument/2006/relationships/slideLayout" Target="../slideLayouts/slideLayout12.xml"/><Relationship Id="rId21" Type="http://schemas.openxmlformats.org/officeDocument/2006/relationships/image" Target="../media/image4.emf"/><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theme" Target="../theme/theme2.xml"/><Relationship Id="rId25" Type="http://schemas.openxmlformats.org/officeDocument/2006/relationships/image" Target="../media/image7.png"/><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oleObject" Target="../embeddings/oleObject1.bin"/><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image" Target="../media/image6.png"/><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image" Target="../media/image5.png"/><Relationship Id="rId10" Type="http://schemas.openxmlformats.org/officeDocument/2006/relationships/slideLayout" Target="../slideLayouts/slideLayout19.xml"/><Relationship Id="rId19" Type="http://schemas.openxmlformats.org/officeDocument/2006/relationships/tags" Target="../tags/tag1.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
        <p:cNvGrpSpPr/>
        <p:nvPr/>
      </p:nvGrpSpPr>
      <p:grpSpPr>
        <a:xfrm>
          <a:off x="0" y="0"/>
          <a:ext cx="0" cy="0"/>
          <a:chOff x="0" y="0"/>
          <a:chExt cx="0" cy="0"/>
        </a:xfrm>
      </p:grpSpPr>
      <p:sp>
        <p:nvSpPr>
          <p:cNvPr id="7" name="Google Shape;7;p1"/>
          <p:cNvSpPr/>
          <p:nvPr/>
        </p:nvSpPr>
        <p:spPr>
          <a:xfrm>
            <a:off x="1934730" y="920"/>
            <a:ext cx="7212680" cy="841860"/>
          </a:xfrm>
          <a:custGeom>
            <a:avLst/>
            <a:gdLst/>
            <a:ahLst/>
            <a:cxnLst/>
            <a:rect l="l" t="t" r="r" b="b"/>
            <a:pathLst>
              <a:path w="7212680" h="841860" extrusionOk="0">
                <a:moveTo>
                  <a:pt x="0" y="1514"/>
                </a:moveTo>
                <a:lnTo>
                  <a:pt x="7207877" y="0"/>
                </a:lnTo>
                <a:lnTo>
                  <a:pt x="7212680" y="840303"/>
                </a:lnTo>
                <a:lnTo>
                  <a:pt x="719817" y="841860"/>
                </a:lnTo>
                <a:lnTo>
                  <a:pt x="0" y="1514"/>
                </a:lnTo>
                <a:close/>
              </a:path>
            </a:pathLst>
          </a:custGeom>
          <a:solidFill>
            <a:srgbClr val="FFB612"/>
          </a:solidFill>
          <a:ln>
            <a:noFill/>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pic>
        <p:nvPicPr>
          <p:cNvPr id="8" name="Google Shape;8;p1"/>
          <p:cNvPicPr preferRelativeResize="0"/>
          <p:nvPr/>
        </p:nvPicPr>
        <p:blipFill rotWithShape="1">
          <a:blip r:embed="rId11">
            <a:alphaModFix/>
          </a:blip>
          <a:srcRect/>
          <a:stretch/>
        </p:blipFill>
        <p:spPr>
          <a:xfrm>
            <a:off x="0" y="0"/>
            <a:ext cx="158750" cy="158750"/>
          </a:xfrm>
          <a:prstGeom prst="rect">
            <a:avLst/>
          </a:prstGeom>
          <a:noFill/>
          <a:ln>
            <a:noFill/>
          </a:ln>
        </p:spPr>
      </p:pic>
      <p:sp>
        <p:nvSpPr>
          <p:cNvPr id="9" name="Google Shape;9;p1"/>
          <p:cNvSpPr/>
          <p:nvPr/>
        </p:nvSpPr>
        <p:spPr>
          <a:xfrm>
            <a:off x="2013" y="6594085"/>
            <a:ext cx="9144000" cy="285622"/>
          </a:xfrm>
          <a:prstGeom prst="rect">
            <a:avLst/>
          </a:prstGeom>
          <a:solidFill>
            <a:schemeClr val="accent1"/>
          </a:solidFill>
          <a:ln>
            <a:noFill/>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11" name="Google Shape;11;p1"/>
          <p:cNvSpPr txBox="1"/>
          <p:nvPr/>
        </p:nvSpPr>
        <p:spPr>
          <a:xfrm>
            <a:off x="624709" y="6669360"/>
            <a:ext cx="8358423" cy="18864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lang="tr-TR" sz="800" b="0" i="0" u="none" strike="noStrike" cap="none" dirty="0">
              <a:solidFill>
                <a:schemeClr val="accent2"/>
              </a:solidFill>
              <a:latin typeface="Roboto"/>
              <a:ea typeface="Roboto"/>
              <a:cs typeface="Roboto"/>
              <a:sym typeface="Roboto"/>
            </a:endParaRPr>
          </a:p>
        </p:txBody>
      </p:sp>
      <p:pic>
        <p:nvPicPr>
          <p:cNvPr id="12" name="Google Shape;12;p1"/>
          <p:cNvPicPr preferRelativeResize="0"/>
          <p:nvPr/>
        </p:nvPicPr>
        <p:blipFill rotWithShape="1">
          <a:blip r:embed="rId12">
            <a:alphaModFix/>
          </a:blip>
          <a:srcRect/>
          <a:stretch/>
        </p:blipFill>
        <p:spPr>
          <a:xfrm>
            <a:off x="206515" y="333363"/>
            <a:ext cx="1487424" cy="530352"/>
          </a:xfrm>
          <a:prstGeom prst="rect">
            <a:avLst/>
          </a:prstGeom>
          <a:noFill/>
          <a:ln>
            <a:noFill/>
          </a:ln>
        </p:spPr>
      </p:pic>
      <p:sp>
        <p:nvSpPr>
          <p:cNvPr id="13" name="Google Shape;13;p1"/>
          <p:cNvSpPr txBox="1">
            <a:spLocks noGrp="1"/>
          </p:cNvSpPr>
          <p:nvPr>
            <p:ph type="title"/>
          </p:nvPr>
        </p:nvSpPr>
        <p:spPr>
          <a:xfrm>
            <a:off x="521550" y="908720"/>
            <a:ext cx="8325589" cy="7584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400" b="1" i="0" u="none" strike="noStrike" cap="none">
                <a:solidFill>
                  <a:srgbClr val="53504F"/>
                </a:solidFill>
                <a:latin typeface="Calibri"/>
                <a:ea typeface="Calibri"/>
                <a:cs typeface="Calibri"/>
                <a:sym typeface="Calibri"/>
              </a:defRPr>
            </a:lvl1pPr>
            <a:lvl2pPr marR="0" lvl="1" algn="l" rtl="0">
              <a:spcBef>
                <a:spcPts val="0"/>
              </a:spcBef>
              <a:spcAft>
                <a:spcPts val="0"/>
              </a:spcAft>
              <a:buSzPts val="1400"/>
              <a:buNone/>
              <a:defRPr sz="2000" b="1"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2000" b="1"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2000" b="1"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2000" b="1" i="0" u="none" strike="noStrike" cap="none">
                <a:solidFill>
                  <a:srgbClr val="000000"/>
                </a:solidFill>
                <a:latin typeface="Arial"/>
                <a:ea typeface="Arial"/>
                <a:cs typeface="Arial"/>
                <a:sym typeface="Arial"/>
              </a:defRPr>
            </a:lvl5pPr>
            <a:lvl6pPr marR="0" lvl="5" algn="l" rtl="0">
              <a:spcBef>
                <a:spcPts val="0"/>
              </a:spcBef>
              <a:spcAft>
                <a:spcPts val="0"/>
              </a:spcAft>
              <a:buSzPts val="1400"/>
              <a:buNone/>
              <a:defRPr sz="2000" b="1" i="0" u="none" strike="noStrike" cap="none">
                <a:solidFill>
                  <a:srgbClr val="000000"/>
                </a:solidFill>
                <a:latin typeface="Arial"/>
                <a:ea typeface="Arial"/>
                <a:cs typeface="Arial"/>
                <a:sym typeface="Arial"/>
              </a:defRPr>
            </a:lvl6pPr>
            <a:lvl7pPr marR="0" lvl="6" algn="l" rtl="0">
              <a:spcBef>
                <a:spcPts val="0"/>
              </a:spcBef>
              <a:spcAft>
                <a:spcPts val="0"/>
              </a:spcAft>
              <a:buSzPts val="1400"/>
              <a:buNone/>
              <a:defRPr sz="2000" b="1" i="0" u="none" strike="noStrike" cap="none">
                <a:solidFill>
                  <a:srgbClr val="000000"/>
                </a:solidFill>
                <a:latin typeface="Arial"/>
                <a:ea typeface="Arial"/>
                <a:cs typeface="Arial"/>
                <a:sym typeface="Arial"/>
              </a:defRPr>
            </a:lvl7pPr>
            <a:lvl8pPr marR="0" lvl="7" algn="l" rtl="0">
              <a:spcBef>
                <a:spcPts val="0"/>
              </a:spcBef>
              <a:spcAft>
                <a:spcPts val="0"/>
              </a:spcAft>
              <a:buSzPts val="1400"/>
              <a:buNone/>
              <a:defRPr sz="2000" b="1" i="0" u="none" strike="noStrike" cap="none">
                <a:solidFill>
                  <a:srgbClr val="000000"/>
                </a:solidFill>
                <a:latin typeface="Arial"/>
                <a:ea typeface="Arial"/>
                <a:cs typeface="Arial"/>
                <a:sym typeface="Arial"/>
              </a:defRPr>
            </a:lvl8pPr>
            <a:lvl9pPr marR="0" lvl="8" algn="l" rtl="0">
              <a:spcBef>
                <a:spcPts val="0"/>
              </a:spcBef>
              <a:spcAft>
                <a:spcPts val="0"/>
              </a:spcAft>
              <a:buSzPts val="1400"/>
              <a:buNone/>
              <a:defRPr sz="2000" b="1" i="0" u="none" strike="noStrike" cap="none">
                <a:solidFill>
                  <a:srgbClr val="000000"/>
                </a:solidFill>
                <a:latin typeface="Arial"/>
                <a:ea typeface="Arial"/>
                <a:cs typeface="Arial"/>
                <a:sym typeface="Arial"/>
              </a:defRPr>
            </a:lvl9pPr>
          </a:lstStyle>
          <a:p>
            <a:endParaRPr/>
          </a:p>
        </p:txBody>
      </p:sp>
      <p:cxnSp>
        <p:nvCxnSpPr>
          <p:cNvPr id="14" name="Google Shape;14;p1"/>
          <p:cNvCxnSpPr/>
          <p:nvPr/>
        </p:nvCxnSpPr>
        <p:spPr>
          <a:xfrm>
            <a:off x="623515" y="1700808"/>
            <a:ext cx="8206160" cy="0"/>
          </a:xfrm>
          <a:prstGeom prst="straightConnector1">
            <a:avLst/>
          </a:prstGeom>
          <a:noFill/>
          <a:ln w="19050" cap="flat" cmpd="sng">
            <a:solidFill>
              <a:srgbClr val="FFB612"/>
            </a:solidFill>
            <a:prstDash val="solid"/>
            <a:round/>
            <a:headEnd type="none" w="med" len="med"/>
            <a:tailEnd type="none" w="sm" len="sm"/>
          </a:ln>
        </p:spPr>
      </p:cxnSp>
      <p:cxnSp>
        <p:nvCxnSpPr>
          <p:cNvPr id="15" name="Google Shape;15;p1"/>
          <p:cNvCxnSpPr/>
          <p:nvPr/>
        </p:nvCxnSpPr>
        <p:spPr>
          <a:xfrm>
            <a:off x="1866519" y="0"/>
            <a:ext cx="720000" cy="842780"/>
          </a:xfrm>
          <a:prstGeom prst="straightConnector1">
            <a:avLst/>
          </a:prstGeom>
          <a:solidFill>
            <a:schemeClr val="lt1"/>
          </a:solidFill>
          <a:ln w="12700" cap="flat" cmpd="sng">
            <a:solidFill>
              <a:schemeClr val="accent1"/>
            </a:solidFill>
            <a:prstDash val="solid"/>
            <a:round/>
            <a:headEnd type="none" w="sm" len="sm"/>
            <a:tailEnd type="none" w="sm" len="sm"/>
          </a:ln>
        </p:spPr>
      </p:cxnSp>
      <p:cxnSp>
        <p:nvCxnSpPr>
          <p:cNvPr id="16" name="Google Shape;16;p1"/>
          <p:cNvCxnSpPr/>
          <p:nvPr/>
        </p:nvCxnSpPr>
        <p:spPr>
          <a:xfrm>
            <a:off x="1778236" y="0"/>
            <a:ext cx="720000" cy="842780"/>
          </a:xfrm>
          <a:prstGeom prst="straightConnector1">
            <a:avLst/>
          </a:prstGeom>
          <a:solidFill>
            <a:schemeClr val="lt1"/>
          </a:solidFill>
          <a:ln w="12700" cap="flat" cmpd="sng">
            <a:solidFill>
              <a:schemeClr val="accent1"/>
            </a:solidFill>
            <a:prstDash val="solid"/>
            <a:round/>
            <a:headEnd type="none" w="sm" len="sm"/>
            <a:tailEnd type="none" w="sm" len="sm"/>
          </a:ln>
        </p:spPr>
      </p:cxnSp>
      <p:cxnSp>
        <p:nvCxnSpPr>
          <p:cNvPr id="17" name="Google Shape;17;p1"/>
          <p:cNvCxnSpPr/>
          <p:nvPr/>
        </p:nvCxnSpPr>
        <p:spPr>
          <a:xfrm>
            <a:off x="1689953" y="0"/>
            <a:ext cx="720000" cy="842780"/>
          </a:xfrm>
          <a:prstGeom prst="straightConnector1">
            <a:avLst/>
          </a:prstGeom>
          <a:solidFill>
            <a:schemeClr val="lt1"/>
          </a:solidFill>
          <a:ln w="12700" cap="flat" cmpd="sng">
            <a:solidFill>
              <a:schemeClr val="accent1"/>
            </a:solidFill>
            <a:prstDash val="solid"/>
            <a:round/>
            <a:headEnd type="none" w="sm" len="sm"/>
            <a:tailEnd type="none" w="sm" len="sm"/>
          </a:ln>
        </p:spPr>
      </p:cxnSp>
      <p:cxnSp>
        <p:nvCxnSpPr>
          <p:cNvPr id="18" name="Google Shape;18;p1"/>
          <p:cNvCxnSpPr/>
          <p:nvPr/>
        </p:nvCxnSpPr>
        <p:spPr>
          <a:xfrm>
            <a:off x="1601670" y="0"/>
            <a:ext cx="720000" cy="842780"/>
          </a:xfrm>
          <a:prstGeom prst="straightConnector1">
            <a:avLst/>
          </a:prstGeom>
          <a:solidFill>
            <a:schemeClr val="lt1"/>
          </a:solidFill>
          <a:ln w="12700" cap="flat" cmpd="sng">
            <a:solidFill>
              <a:schemeClr val="accent1"/>
            </a:solidFill>
            <a:prstDash val="solid"/>
            <a:round/>
            <a:headEnd type="none" w="sm" len="sm"/>
            <a:tailEnd type="none" w="sm" len="sm"/>
          </a:ln>
        </p:spPr>
      </p:cxnSp>
      <p:sp>
        <p:nvSpPr>
          <p:cNvPr id="19" name="Google Shape;19;p1"/>
          <p:cNvSpPr txBox="1">
            <a:spLocks noGrp="1"/>
          </p:cNvSpPr>
          <p:nvPr>
            <p:ph type="body" idx="1"/>
          </p:nvPr>
        </p:nvSpPr>
        <p:spPr>
          <a:xfrm>
            <a:off x="521550" y="1844823"/>
            <a:ext cx="8362100" cy="4427389"/>
          </a:xfrm>
          <a:prstGeom prst="rect">
            <a:avLst/>
          </a:prstGeom>
          <a:noFill/>
          <a:ln>
            <a:noFill/>
          </a:ln>
        </p:spPr>
        <p:txBody>
          <a:bodyPr spcFirstLastPara="1" wrap="square" lIns="91425" tIns="45700" rIns="91425" bIns="45700" anchor="t" anchorCtr="0">
            <a:noAutofit/>
          </a:bodyPr>
          <a:lstStyle>
            <a:lvl1pPr marL="457200" marR="0" lvl="0" indent="-308610" algn="l" rtl="0">
              <a:spcBef>
                <a:spcPts val="360"/>
              </a:spcBef>
              <a:spcAft>
                <a:spcPts val="0"/>
              </a:spcAft>
              <a:buClr>
                <a:srgbClr val="53504F"/>
              </a:buClr>
              <a:buSzPts val="1260"/>
              <a:buFont typeface="Calibri"/>
              <a:buChar char="•"/>
              <a:defRPr sz="1800" b="0" i="0" u="none" strike="noStrike" cap="none">
                <a:solidFill>
                  <a:srgbClr val="53504F"/>
                </a:solidFill>
                <a:latin typeface="Calibri"/>
                <a:ea typeface="Calibri"/>
                <a:cs typeface="Calibri"/>
                <a:sym typeface="Calibri"/>
              </a:defRPr>
            </a:lvl1pPr>
            <a:lvl2pPr marL="914400" marR="0" lvl="1" indent="-340360" algn="l" rtl="0">
              <a:spcBef>
                <a:spcPts val="320"/>
              </a:spcBef>
              <a:spcAft>
                <a:spcPts val="0"/>
              </a:spcAft>
              <a:buClr>
                <a:srgbClr val="53504F"/>
              </a:buClr>
              <a:buSzPts val="1760"/>
              <a:buFont typeface="Calibri"/>
              <a:buChar char="•"/>
              <a:defRPr sz="1600" b="0" i="0" u="none" strike="noStrike" cap="none">
                <a:solidFill>
                  <a:srgbClr val="53504F"/>
                </a:solidFill>
                <a:latin typeface="Calibri"/>
                <a:ea typeface="Calibri"/>
                <a:cs typeface="Calibri"/>
                <a:sym typeface="Calibri"/>
              </a:defRPr>
            </a:lvl2pPr>
            <a:lvl3pPr marL="1371600" marR="0" lvl="2" indent="-326389" algn="l" rtl="0">
              <a:spcBef>
                <a:spcPts val="280"/>
              </a:spcBef>
              <a:spcAft>
                <a:spcPts val="0"/>
              </a:spcAft>
              <a:buClr>
                <a:srgbClr val="53504F"/>
              </a:buClr>
              <a:buSzPts val="1540"/>
              <a:buFont typeface="Calibri"/>
              <a:buChar char="•"/>
              <a:defRPr sz="1400" b="0" i="0" u="none" strike="noStrike" cap="none">
                <a:solidFill>
                  <a:srgbClr val="53504F"/>
                </a:solidFill>
                <a:latin typeface="Calibri"/>
                <a:ea typeface="Calibri"/>
                <a:cs typeface="Calibri"/>
                <a:sym typeface="Calibri"/>
              </a:defRPr>
            </a:lvl3pPr>
            <a:lvl4pPr marL="1828800" marR="0" lvl="3" indent="-342900" algn="l" rtl="0">
              <a:lnSpc>
                <a:spcPct val="95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5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5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5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5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5000"/>
              </a:lnSpc>
              <a:spcBef>
                <a:spcPts val="360"/>
              </a:spcBef>
              <a:spcAft>
                <a:spcPts val="36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641817807"/>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80" r:id="rId3"/>
    <p:sldLayoutId id="2147483682" r:id="rId4"/>
    <p:sldLayoutId id="2147483683" r:id="rId5"/>
    <p:sldLayoutId id="2147483684" r:id="rId6"/>
    <p:sldLayoutId id="2147483685" r:id="rId7"/>
    <p:sldLayoutId id="2147483686" r:id="rId8"/>
    <p:sldLayoutId id="2147483687" r:id="rId9"/>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orient="horz" pos="1168">
          <p15:clr>
            <a:srgbClr val="F26B43"/>
          </p15:clr>
        </p15:guide>
        <p15:guide id="2" pos="385">
          <p15:clr>
            <a:srgbClr val="F26B43"/>
          </p15:clr>
        </p15:guide>
        <p15:guide id="3" pos="5573">
          <p15:clr>
            <a:srgbClr val="F26B43"/>
          </p15:clr>
        </p15:guide>
        <p15:guide id="4" orient="horz" pos="394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Diagonal liegende Ecken des Rechtecks schneiden 2"/>
          <p:cNvSpPr/>
          <p:nvPr/>
        </p:nvSpPr>
        <p:spPr bwMode="auto">
          <a:xfrm>
            <a:off x="1934730" y="920"/>
            <a:ext cx="7212680" cy="841860"/>
          </a:xfrm>
          <a:custGeom>
            <a:avLst/>
            <a:gdLst>
              <a:gd name="connsiteX0" fmla="*/ 0 w 7992379"/>
              <a:gd name="connsiteY0" fmla="*/ 0 h 863715"/>
              <a:gd name="connsiteX1" fmla="*/ 7848424 w 7992379"/>
              <a:gd name="connsiteY1" fmla="*/ 0 h 863715"/>
              <a:gd name="connsiteX2" fmla="*/ 7992379 w 7992379"/>
              <a:gd name="connsiteY2" fmla="*/ 143955 h 863715"/>
              <a:gd name="connsiteX3" fmla="*/ 7992379 w 7992379"/>
              <a:gd name="connsiteY3" fmla="*/ 863715 h 863715"/>
              <a:gd name="connsiteX4" fmla="*/ 7992379 w 7992379"/>
              <a:gd name="connsiteY4" fmla="*/ 863715 h 863715"/>
              <a:gd name="connsiteX5" fmla="*/ 143955 w 7992379"/>
              <a:gd name="connsiteY5" fmla="*/ 863715 h 863715"/>
              <a:gd name="connsiteX6" fmla="*/ 0 w 7992379"/>
              <a:gd name="connsiteY6" fmla="*/ 719760 h 863715"/>
              <a:gd name="connsiteX7" fmla="*/ 0 w 7992379"/>
              <a:gd name="connsiteY7" fmla="*/ 0 h 863715"/>
              <a:gd name="connsiteX0" fmla="*/ 625928 w 8618307"/>
              <a:gd name="connsiteY0" fmla="*/ 15025 h 878740"/>
              <a:gd name="connsiteX1" fmla="*/ 8474352 w 8618307"/>
              <a:gd name="connsiteY1" fmla="*/ 15025 h 878740"/>
              <a:gd name="connsiteX2" fmla="*/ 8618307 w 8618307"/>
              <a:gd name="connsiteY2" fmla="*/ 158980 h 878740"/>
              <a:gd name="connsiteX3" fmla="*/ 8618307 w 8618307"/>
              <a:gd name="connsiteY3" fmla="*/ 878740 h 878740"/>
              <a:gd name="connsiteX4" fmla="*/ 8618307 w 8618307"/>
              <a:gd name="connsiteY4" fmla="*/ 878740 h 878740"/>
              <a:gd name="connsiteX5" fmla="*/ 769883 w 8618307"/>
              <a:gd name="connsiteY5" fmla="*/ 878740 h 878740"/>
              <a:gd name="connsiteX6" fmla="*/ 0 w 8618307"/>
              <a:gd name="connsiteY6" fmla="*/ 0 h 878740"/>
              <a:gd name="connsiteX7" fmla="*/ 625928 w 8618307"/>
              <a:gd name="connsiteY7" fmla="*/ 15025 h 878740"/>
              <a:gd name="connsiteX0" fmla="*/ 728901 w 8721280"/>
              <a:gd name="connsiteY0" fmla="*/ 1295 h 865010"/>
              <a:gd name="connsiteX1" fmla="*/ 8577325 w 8721280"/>
              <a:gd name="connsiteY1" fmla="*/ 1295 h 865010"/>
              <a:gd name="connsiteX2" fmla="*/ 8721280 w 8721280"/>
              <a:gd name="connsiteY2" fmla="*/ 145250 h 865010"/>
              <a:gd name="connsiteX3" fmla="*/ 8721280 w 8721280"/>
              <a:gd name="connsiteY3" fmla="*/ 865010 h 865010"/>
              <a:gd name="connsiteX4" fmla="*/ 8721280 w 8721280"/>
              <a:gd name="connsiteY4" fmla="*/ 865010 h 865010"/>
              <a:gd name="connsiteX5" fmla="*/ 872856 w 8721280"/>
              <a:gd name="connsiteY5" fmla="*/ 865010 h 865010"/>
              <a:gd name="connsiteX6" fmla="*/ 0 w 8721280"/>
              <a:gd name="connsiteY6" fmla="*/ 0 h 865010"/>
              <a:gd name="connsiteX7" fmla="*/ 728901 w 8721280"/>
              <a:gd name="connsiteY7" fmla="*/ 1295 h 865010"/>
              <a:gd name="connsiteX0" fmla="*/ 735766 w 8721280"/>
              <a:gd name="connsiteY0" fmla="*/ 8160 h 865010"/>
              <a:gd name="connsiteX1" fmla="*/ 8577325 w 8721280"/>
              <a:gd name="connsiteY1" fmla="*/ 1295 h 865010"/>
              <a:gd name="connsiteX2" fmla="*/ 8721280 w 8721280"/>
              <a:gd name="connsiteY2" fmla="*/ 145250 h 865010"/>
              <a:gd name="connsiteX3" fmla="*/ 8721280 w 8721280"/>
              <a:gd name="connsiteY3" fmla="*/ 865010 h 865010"/>
              <a:gd name="connsiteX4" fmla="*/ 8721280 w 8721280"/>
              <a:gd name="connsiteY4" fmla="*/ 865010 h 865010"/>
              <a:gd name="connsiteX5" fmla="*/ 872856 w 8721280"/>
              <a:gd name="connsiteY5" fmla="*/ 865010 h 865010"/>
              <a:gd name="connsiteX6" fmla="*/ 0 w 8721280"/>
              <a:gd name="connsiteY6" fmla="*/ 0 h 865010"/>
              <a:gd name="connsiteX7" fmla="*/ 735766 w 8721280"/>
              <a:gd name="connsiteY7" fmla="*/ 8160 h 865010"/>
              <a:gd name="connsiteX0" fmla="*/ 735766 w 8721280"/>
              <a:gd name="connsiteY0" fmla="*/ 8160 h 865010"/>
              <a:gd name="connsiteX1" fmla="*/ 8577325 w 8721280"/>
              <a:gd name="connsiteY1" fmla="*/ 1295 h 865010"/>
              <a:gd name="connsiteX2" fmla="*/ 8721280 w 8721280"/>
              <a:gd name="connsiteY2" fmla="*/ 145250 h 865010"/>
              <a:gd name="connsiteX3" fmla="*/ 8721280 w 8721280"/>
              <a:gd name="connsiteY3" fmla="*/ 865010 h 865010"/>
              <a:gd name="connsiteX4" fmla="*/ 7451280 w 8721280"/>
              <a:gd name="connsiteY4" fmla="*/ 865010 h 865010"/>
              <a:gd name="connsiteX5" fmla="*/ 872856 w 8721280"/>
              <a:gd name="connsiteY5" fmla="*/ 865010 h 865010"/>
              <a:gd name="connsiteX6" fmla="*/ 0 w 8721280"/>
              <a:gd name="connsiteY6" fmla="*/ 0 h 865010"/>
              <a:gd name="connsiteX7" fmla="*/ 735766 w 8721280"/>
              <a:gd name="connsiteY7" fmla="*/ 8160 h 865010"/>
              <a:gd name="connsiteX0" fmla="*/ 735766 w 8721280"/>
              <a:gd name="connsiteY0" fmla="*/ 8160 h 865010"/>
              <a:gd name="connsiteX1" fmla="*/ 8577325 w 8721280"/>
              <a:gd name="connsiteY1" fmla="*/ 1295 h 865010"/>
              <a:gd name="connsiteX2" fmla="*/ 8721280 w 8721280"/>
              <a:gd name="connsiteY2" fmla="*/ 145250 h 865010"/>
              <a:gd name="connsiteX3" fmla="*/ 7451280 w 8721280"/>
              <a:gd name="connsiteY3" fmla="*/ 446253 h 865010"/>
              <a:gd name="connsiteX4" fmla="*/ 7451280 w 8721280"/>
              <a:gd name="connsiteY4" fmla="*/ 865010 h 865010"/>
              <a:gd name="connsiteX5" fmla="*/ 872856 w 8721280"/>
              <a:gd name="connsiteY5" fmla="*/ 865010 h 865010"/>
              <a:gd name="connsiteX6" fmla="*/ 0 w 8721280"/>
              <a:gd name="connsiteY6" fmla="*/ 0 h 865010"/>
              <a:gd name="connsiteX7" fmla="*/ 735766 w 8721280"/>
              <a:gd name="connsiteY7" fmla="*/ 8160 h 865010"/>
              <a:gd name="connsiteX0" fmla="*/ 735766 w 8577325"/>
              <a:gd name="connsiteY0" fmla="*/ 8160 h 865010"/>
              <a:gd name="connsiteX1" fmla="*/ 8577325 w 8577325"/>
              <a:gd name="connsiteY1" fmla="*/ 1295 h 865010"/>
              <a:gd name="connsiteX2" fmla="*/ 7458144 w 8577325"/>
              <a:gd name="connsiteY2" fmla="*/ 200169 h 865010"/>
              <a:gd name="connsiteX3" fmla="*/ 7451280 w 8577325"/>
              <a:gd name="connsiteY3" fmla="*/ 446253 h 865010"/>
              <a:gd name="connsiteX4" fmla="*/ 7451280 w 8577325"/>
              <a:gd name="connsiteY4" fmla="*/ 865010 h 865010"/>
              <a:gd name="connsiteX5" fmla="*/ 872856 w 8577325"/>
              <a:gd name="connsiteY5" fmla="*/ 865010 h 865010"/>
              <a:gd name="connsiteX6" fmla="*/ 0 w 8577325"/>
              <a:gd name="connsiteY6" fmla="*/ 0 h 865010"/>
              <a:gd name="connsiteX7" fmla="*/ 735766 w 8577325"/>
              <a:gd name="connsiteY7" fmla="*/ 8160 h 865010"/>
              <a:gd name="connsiteX0" fmla="*/ 735766 w 7458352"/>
              <a:gd name="connsiteY0" fmla="*/ 8160 h 865010"/>
              <a:gd name="connsiteX1" fmla="*/ 7458352 w 7458352"/>
              <a:gd name="connsiteY1" fmla="*/ 8160 h 865010"/>
              <a:gd name="connsiteX2" fmla="*/ 7458144 w 7458352"/>
              <a:gd name="connsiteY2" fmla="*/ 200169 h 865010"/>
              <a:gd name="connsiteX3" fmla="*/ 7451280 w 7458352"/>
              <a:gd name="connsiteY3" fmla="*/ 446253 h 865010"/>
              <a:gd name="connsiteX4" fmla="*/ 7451280 w 7458352"/>
              <a:gd name="connsiteY4" fmla="*/ 865010 h 865010"/>
              <a:gd name="connsiteX5" fmla="*/ 872856 w 7458352"/>
              <a:gd name="connsiteY5" fmla="*/ 865010 h 865010"/>
              <a:gd name="connsiteX6" fmla="*/ 0 w 7458352"/>
              <a:gd name="connsiteY6" fmla="*/ 0 h 865010"/>
              <a:gd name="connsiteX7" fmla="*/ 735766 w 7458352"/>
              <a:gd name="connsiteY7" fmla="*/ 8160 h 865010"/>
              <a:gd name="connsiteX0" fmla="*/ 0 w 7458352"/>
              <a:gd name="connsiteY0" fmla="*/ 0 h 865010"/>
              <a:gd name="connsiteX1" fmla="*/ 7458352 w 7458352"/>
              <a:gd name="connsiteY1" fmla="*/ 8160 h 865010"/>
              <a:gd name="connsiteX2" fmla="*/ 7458144 w 7458352"/>
              <a:gd name="connsiteY2" fmla="*/ 200169 h 865010"/>
              <a:gd name="connsiteX3" fmla="*/ 7451280 w 7458352"/>
              <a:gd name="connsiteY3" fmla="*/ 446253 h 865010"/>
              <a:gd name="connsiteX4" fmla="*/ 7451280 w 7458352"/>
              <a:gd name="connsiteY4" fmla="*/ 865010 h 865010"/>
              <a:gd name="connsiteX5" fmla="*/ 872856 w 7458352"/>
              <a:gd name="connsiteY5" fmla="*/ 865010 h 865010"/>
              <a:gd name="connsiteX6" fmla="*/ 0 w 7458352"/>
              <a:gd name="connsiteY6" fmla="*/ 0 h 865010"/>
              <a:gd name="connsiteX0" fmla="*/ 0 w 8008731"/>
              <a:gd name="connsiteY0" fmla="*/ 0 h 865010"/>
              <a:gd name="connsiteX1" fmla="*/ 7458352 w 8008731"/>
              <a:gd name="connsiteY1" fmla="*/ 8160 h 865010"/>
              <a:gd name="connsiteX2" fmla="*/ 7451280 w 8008731"/>
              <a:gd name="connsiteY2" fmla="*/ 446253 h 865010"/>
              <a:gd name="connsiteX3" fmla="*/ 7451280 w 8008731"/>
              <a:gd name="connsiteY3" fmla="*/ 865010 h 865010"/>
              <a:gd name="connsiteX4" fmla="*/ 872856 w 8008731"/>
              <a:gd name="connsiteY4" fmla="*/ 865010 h 865010"/>
              <a:gd name="connsiteX5" fmla="*/ 0 w 8008731"/>
              <a:gd name="connsiteY5" fmla="*/ 0 h 865010"/>
              <a:gd name="connsiteX0" fmla="*/ 0 w 8333118"/>
              <a:gd name="connsiteY0" fmla="*/ 0 h 865010"/>
              <a:gd name="connsiteX1" fmla="*/ 7458352 w 8333118"/>
              <a:gd name="connsiteY1" fmla="*/ 8160 h 865010"/>
              <a:gd name="connsiteX2" fmla="*/ 7451280 w 8333118"/>
              <a:gd name="connsiteY2" fmla="*/ 865010 h 865010"/>
              <a:gd name="connsiteX3" fmla="*/ 872856 w 8333118"/>
              <a:gd name="connsiteY3" fmla="*/ 865010 h 865010"/>
              <a:gd name="connsiteX4" fmla="*/ 0 w 8333118"/>
              <a:gd name="connsiteY4" fmla="*/ 0 h 865010"/>
              <a:gd name="connsiteX0" fmla="*/ 0 w 7940145"/>
              <a:gd name="connsiteY0" fmla="*/ 0 h 865010"/>
              <a:gd name="connsiteX1" fmla="*/ 7458352 w 7940145"/>
              <a:gd name="connsiteY1" fmla="*/ 8160 h 865010"/>
              <a:gd name="connsiteX2" fmla="*/ 7451280 w 7940145"/>
              <a:gd name="connsiteY2" fmla="*/ 865010 h 865010"/>
              <a:gd name="connsiteX3" fmla="*/ 872856 w 7940145"/>
              <a:gd name="connsiteY3" fmla="*/ 865010 h 865010"/>
              <a:gd name="connsiteX4" fmla="*/ 0 w 7940145"/>
              <a:gd name="connsiteY4" fmla="*/ 0 h 865010"/>
              <a:gd name="connsiteX0" fmla="*/ 0 w 7458352"/>
              <a:gd name="connsiteY0" fmla="*/ 0 h 865010"/>
              <a:gd name="connsiteX1" fmla="*/ 7458352 w 7458352"/>
              <a:gd name="connsiteY1" fmla="*/ 8160 h 865010"/>
              <a:gd name="connsiteX2" fmla="*/ 7451280 w 7458352"/>
              <a:gd name="connsiteY2" fmla="*/ 865010 h 865010"/>
              <a:gd name="connsiteX3" fmla="*/ 872856 w 7458352"/>
              <a:gd name="connsiteY3" fmla="*/ 865010 h 865010"/>
              <a:gd name="connsiteX4" fmla="*/ 0 w 7458352"/>
              <a:gd name="connsiteY4" fmla="*/ 0 h 865010"/>
              <a:gd name="connsiteX0" fmla="*/ 0 w 7463155"/>
              <a:gd name="connsiteY0" fmla="*/ 0 h 870948"/>
              <a:gd name="connsiteX1" fmla="*/ 7458352 w 7463155"/>
              <a:gd name="connsiteY1" fmla="*/ 8160 h 870948"/>
              <a:gd name="connsiteX2" fmla="*/ 7463155 w 7463155"/>
              <a:gd name="connsiteY2" fmla="*/ 870948 h 870948"/>
              <a:gd name="connsiteX3" fmla="*/ 872856 w 7463155"/>
              <a:gd name="connsiteY3" fmla="*/ 865010 h 870948"/>
              <a:gd name="connsiteX4" fmla="*/ 0 w 7463155"/>
              <a:gd name="connsiteY4" fmla="*/ 0 h 870948"/>
              <a:gd name="connsiteX0" fmla="*/ 0 w 7463155"/>
              <a:gd name="connsiteY0" fmla="*/ 0 h 870948"/>
              <a:gd name="connsiteX1" fmla="*/ 7226004 w 7463155"/>
              <a:gd name="connsiteY1" fmla="*/ 225517 h 870948"/>
              <a:gd name="connsiteX2" fmla="*/ 7463155 w 7463155"/>
              <a:gd name="connsiteY2" fmla="*/ 870948 h 870948"/>
              <a:gd name="connsiteX3" fmla="*/ 872856 w 7463155"/>
              <a:gd name="connsiteY3" fmla="*/ 865010 h 870948"/>
              <a:gd name="connsiteX4" fmla="*/ 0 w 7463155"/>
              <a:gd name="connsiteY4" fmla="*/ 0 h 870948"/>
              <a:gd name="connsiteX0" fmla="*/ 0 w 7463155"/>
              <a:gd name="connsiteY0" fmla="*/ 0 h 870948"/>
              <a:gd name="connsiteX1" fmla="*/ 7360916 w 7463155"/>
              <a:gd name="connsiteY1" fmla="*/ 23150 h 870948"/>
              <a:gd name="connsiteX2" fmla="*/ 7463155 w 7463155"/>
              <a:gd name="connsiteY2" fmla="*/ 870948 h 870948"/>
              <a:gd name="connsiteX3" fmla="*/ 872856 w 7463155"/>
              <a:gd name="connsiteY3" fmla="*/ 865010 h 870948"/>
              <a:gd name="connsiteX4" fmla="*/ 0 w 7463155"/>
              <a:gd name="connsiteY4" fmla="*/ 0 h 870948"/>
              <a:gd name="connsiteX0" fmla="*/ 0 w 7365719"/>
              <a:gd name="connsiteY0" fmla="*/ 0 h 865010"/>
              <a:gd name="connsiteX1" fmla="*/ 7360916 w 7365719"/>
              <a:gd name="connsiteY1" fmla="*/ 23150 h 865010"/>
              <a:gd name="connsiteX2" fmla="*/ 7365719 w 7365719"/>
              <a:gd name="connsiteY2" fmla="*/ 863453 h 865010"/>
              <a:gd name="connsiteX3" fmla="*/ 872856 w 7365719"/>
              <a:gd name="connsiteY3" fmla="*/ 865010 h 865010"/>
              <a:gd name="connsiteX4" fmla="*/ 0 w 7365719"/>
              <a:gd name="connsiteY4" fmla="*/ 0 h 865010"/>
              <a:gd name="connsiteX0" fmla="*/ 0 w 7223313"/>
              <a:gd name="connsiteY0" fmla="*/ 6830 h 841860"/>
              <a:gd name="connsiteX1" fmla="*/ 7218510 w 7223313"/>
              <a:gd name="connsiteY1" fmla="*/ 0 h 841860"/>
              <a:gd name="connsiteX2" fmla="*/ 7223313 w 7223313"/>
              <a:gd name="connsiteY2" fmla="*/ 840303 h 841860"/>
              <a:gd name="connsiteX3" fmla="*/ 730450 w 7223313"/>
              <a:gd name="connsiteY3" fmla="*/ 841860 h 841860"/>
              <a:gd name="connsiteX4" fmla="*/ 0 w 7223313"/>
              <a:gd name="connsiteY4" fmla="*/ 6830 h 841860"/>
              <a:gd name="connsiteX0" fmla="*/ 0 w 7212680"/>
              <a:gd name="connsiteY0" fmla="*/ 1514 h 841860"/>
              <a:gd name="connsiteX1" fmla="*/ 7207877 w 7212680"/>
              <a:gd name="connsiteY1" fmla="*/ 0 h 841860"/>
              <a:gd name="connsiteX2" fmla="*/ 7212680 w 7212680"/>
              <a:gd name="connsiteY2" fmla="*/ 840303 h 841860"/>
              <a:gd name="connsiteX3" fmla="*/ 719817 w 7212680"/>
              <a:gd name="connsiteY3" fmla="*/ 841860 h 841860"/>
              <a:gd name="connsiteX4" fmla="*/ 0 w 7212680"/>
              <a:gd name="connsiteY4" fmla="*/ 1514 h 841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2680" h="841860">
                <a:moveTo>
                  <a:pt x="0" y="1514"/>
                </a:moveTo>
                <a:lnTo>
                  <a:pt x="7207877" y="0"/>
                </a:lnTo>
                <a:lnTo>
                  <a:pt x="7212680" y="840303"/>
                </a:lnTo>
                <a:lnTo>
                  <a:pt x="719817" y="841860"/>
                </a:lnTo>
                <a:lnTo>
                  <a:pt x="0" y="1514"/>
                </a:lnTo>
                <a:close/>
              </a:path>
            </a:pathLst>
          </a:custGeom>
          <a:solidFill>
            <a:srgbClr val="FFB612"/>
          </a:solidFill>
          <a:ln w="9525" cap="flat" cmpd="sng" algn="ctr">
            <a:noFill/>
            <a:prstDash val="solid"/>
            <a:round/>
            <a:headEnd type="none" w="med" len="med"/>
            <a:tailEnd type="none" w="lg"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rgbClr val="000000"/>
              </a:solidFill>
              <a:effectLst/>
              <a:latin typeface="Arial" charset="0"/>
            </a:endParaRPr>
          </a:p>
        </p:txBody>
      </p:sp>
      <p:graphicFrame>
        <p:nvGraphicFramePr>
          <p:cNvPr id="1026" name="Object 1" hidden="1"/>
          <p:cNvGraphicFramePr>
            <a:graphicFrameLocks noChangeAspect="1"/>
          </p:cNvGraphicFramePr>
          <p:nvPr>
            <p:custDataLst>
              <p:tags r:id="rId19"/>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59" name="think-cell Slide" r:id="rId20" imgW="360" imgH="360" progId="">
                  <p:embed/>
                </p:oleObj>
              </mc:Choice>
              <mc:Fallback>
                <p:oleObj name="think-cell Slide" r:id="rId20" imgW="360" imgH="360" progId="">
                  <p:embed/>
                  <p:pic>
                    <p:nvPicPr>
                      <p:cNvPr id="1026" name="Object 1" hidden="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Rectangle 1"/>
          <p:cNvSpPr/>
          <p:nvPr/>
        </p:nvSpPr>
        <p:spPr bwMode="auto">
          <a:xfrm>
            <a:off x="2013" y="6594085"/>
            <a:ext cx="9144000" cy="285622"/>
          </a:xfrm>
          <a:prstGeom prst="rect">
            <a:avLst/>
          </a:prstGeom>
          <a:solidFill>
            <a:schemeClr val="accent1"/>
          </a:solidFill>
          <a:ln w="9525" cap="flat" cmpd="sng" algn="ctr">
            <a:noFill/>
            <a:prstDash val="solid"/>
            <a:round/>
            <a:headEnd type="none" w="med" len="med"/>
            <a:tailEnd type="none" w="lg"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1030" name="Rectangle 38"/>
          <p:cNvSpPr>
            <a:spLocks noChangeArrowheads="1"/>
          </p:cNvSpPr>
          <p:nvPr/>
        </p:nvSpPr>
        <p:spPr bwMode="auto">
          <a:xfrm>
            <a:off x="8228013" y="6682196"/>
            <a:ext cx="601662" cy="122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pPr algn="r"/>
            <a:fld id="{6A1AFC78-DF8C-42DB-9AB1-82C2FAEDB555}" type="slidenum">
              <a:rPr lang="de-DE" sz="800" b="1" i="0">
                <a:solidFill>
                  <a:schemeClr val="accent2"/>
                </a:solidFill>
                <a:latin typeface="Roboto"/>
                <a:cs typeface="Roboto"/>
              </a:rPr>
              <a:pPr algn="r"/>
              <a:t>‹#›</a:t>
            </a:fld>
            <a:endParaRPr lang="de-DE" sz="800" b="1" i="0" dirty="0">
              <a:solidFill>
                <a:schemeClr val="accent2"/>
              </a:solidFill>
              <a:latin typeface="Roboto"/>
              <a:cs typeface="Roboto"/>
            </a:endParaRPr>
          </a:p>
        </p:txBody>
      </p:sp>
      <p:sp>
        <p:nvSpPr>
          <p:cNvPr id="1031" name="Text Box 39"/>
          <p:cNvSpPr txBox="1">
            <a:spLocks noChangeArrowheads="1"/>
          </p:cNvSpPr>
          <p:nvPr/>
        </p:nvSpPr>
        <p:spPr bwMode="auto">
          <a:xfrm>
            <a:off x="624710" y="6669360"/>
            <a:ext cx="3947290" cy="1350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lvl1pPr eaLnBrk="0" hangingPunct="0">
              <a:defRPr sz="1600">
                <a:solidFill>
                  <a:srgbClr val="000000"/>
                </a:solidFill>
                <a:latin typeface="Arial" pitchFamily="34" charset="0"/>
              </a:defRPr>
            </a:lvl1pPr>
            <a:lvl2pPr marL="742950" indent="-285750" eaLnBrk="0" hangingPunct="0">
              <a:defRPr sz="1600">
                <a:solidFill>
                  <a:srgbClr val="000000"/>
                </a:solidFill>
                <a:latin typeface="Arial" pitchFamily="34" charset="0"/>
              </a:defRPr>
            </a:lvl2pPr>
            <a:lvl3pPr marL="1143000" indent="-228600" eaLnBrk="0" hangingPunct="0">
              <a:defRPr sz="1600">
                <a:solidFill>
                  <a:srgbClr val="000000"/>
                </a:solidFill>
                <a:latin typeface="Arial" pitchFamily="34" charset="0"/>
              </a:defRPr>
            </a:lvl3pPr>
            <a:lvl4pPr marL="1600200" indent="-228600" eaLnBrk="0" hangingPunct="0">
              <a:defRPr sz="1600">
                <a:solidFill>
                  <a:srgbClr val="000000"/>
                </a:solidFill>
                <a:latin typeface="Arial" pitchFamily="34" charset="0"/>
              </a:defRPr>
            </a:lvl4pPr>
            <a:lvl5pPr marL="2057400" indent="-228600" eaLnBrk="0" hangingPunct="0">
              <a:defRPr sz="1600">
                <a:solidFill>
                  <a:srgbClr val="000000"/>
                </a:solidFill>
                <a:latin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defRPr>
            </a:lvl9pPr>
          </a:lstStyle>
          <a:p>
            <a:pPr eaLnBrk="1" hangingPunct="1"/>
            <a:r>
              <a:rPr lang="en-GB" sz="800" b="0" i="0" dirty="0">
                <a:solidFill>
                  <a:schemeClr val="accent2"/>
                </a:solidFill>
                <a:latin typeface="+mn-lt"/>
                <a:cs typeface="Roboto"/>
              </a:rPr>
              <a:t>Name of speaker </a:t>
            </a:r>
            <a:r>
              <a:rPr lang="en-GB" sz="800" b="0" i="0" dirty="0" smtClean="0">
                <a:solidFill>
                  <a:schemeClr val="accent2"/>
                </a:solidFill>
                <a:latin typeface="+mn-lt"/>
                <a:cs typeface="Roboto"/>
              </a:rPr>
              <a:t>| Directorate</a:t>
            </a:r>
            <a:r>
              <a:rPr lang="en-GB" sz="800" b="0" i="0" baseline="0" dirty="0" smtClean="0">
                <a:solidFill>
                  <a:schemeClr val="accent2"/>
                </a:solidFill>
                <a:latin typeface="+mn-lt"/>
                <a:cs typeface="Roboto"/>
              </a:rPr>
              <a:t> | </a:t>
            </a:r>
            <a:r>
              <a:rPr lang="en-GB" sz="800" b="0" i="0" dirty="0" smtClean="0">
                <a:solidFill>
                  <a:schemeClr val="accent2"/>
                </a:solidFill>
                <a:latin typeface="+mn-lt"/>
                <a:cs typeface="Roboto"/>
              </a:rPr>
              <a:t>Place</a:t>
            </a:r>
            <a:r>
              <a:rPr lang="en-GB" sz="800" b="0" i="0" dirty="0">
                <a:solidFill>
                  <a:schemeClr val="accent2"/>
                </a:solidFill>
                <a:latin typeface="+mn-lt"/>
                <a:cs typeface="Roboto"/>
              </a:rPr>
              <a:t>, </a:t>
            </a:r>
            <a:r>
              <a:rPr lang="en-GB" sz="800" b="0" i="0" dirty="0" err="1">
                <a:solidFill>
                  <a:schemeClr val="accent2"/>
                </a:solidFill>
                <a:latin typeface="+mn-lt"/>
                <a:cs typeface="Roboto"/>
              </a:rPr>
              <a:t>dd.mm.yyyy</a:t>
            </a:r>
            <a:endParaRPr lang="en-GB" sz="800" b="0" i="0" dirty="0">
              <a:solidFill>
                <a:schemeClr val="accent2"/>
              </a:solidFill>
              <a:latin typeface="+mn-lt"/>
              <a:cs typeface="Roboto"/>
            </a:endParaRPr>
          </a:p>
        </p:txBody>
      </p:sp>
      <p:pic>
        <p:nvPicPr>
          <p:cNvPr id="10" name="Picture 174"/>
          <p:cNvPicPr>
            <a:picLocks noChangeAspect="1" noChangeArrowheads="1"/>
          </p:cNvPicPr>
          <p:nvPr/>
        </p:nvPicPr>
        <p:blipFill>
          <a:blip r:embed="rId22" cstate="print"/>
          <a:stretch>
            <a:fillRect/>
          </a:stretch>
        </p:blipFill>
        <p:spPr bwMode="auto">
          <a:xfrm>
            <a:off x="206515" y="333363"/>
            <a:ext cx="1487424" cy="5303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ectangle 2"/>
          <p:cNvSpPr>
            <a:spLocks noGrp="1" noChangeArrowheads="1"/>
          </p:cNvSpPr>
          <p:nvPr>
            <p:ph type="title"/>
          </p:nvPr>
        </p:nvSpPr>
        <p:spPr bwMode="auto">
          <a:xfrm>
            <a:off x="521550" y="908720"/>
            <a:ext cx="8325589" cy="758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de-DE" smtClean="0"/>
              <a:t>Mastertitelformat bearbeiten</a:t>
            </a:r>
            <a:endParaRPr lang="de-DE" dirty="0" smtClean="0"/>
          </a:p>
        </p:txBody>
      </p:sp>
      <p:cxnSp>
        <p:nvCxnSpPr>
          <p:cNvPr id="14" name="Straight Connector 38"/>
          <p:cNvCxnSpPr>
            <a:cxnSpLocks noChangeShapeType="1"/>
          </p:cNvCxnSpPr>
          <p:nvPr/>
        </p:nvCxnSpPr>
        <p:spPr bwMode="auto">
          <a:xfrm>
            <a:off x="623515" y="1700808"/>
            <a:ext cx="8206160" cy="0"/>
          </a:xfrm>
          <a:prstGeom prst="line">
            <a:avLst/>
          </a:prstGeom>
          <a:noFill/>
          <a:ln w="19050" algn="ctr">
            <a:solidFill>
              <a:srgbClr val="FFB612"/>
            </a:solidFill>
            <a:round/>
            <a:headEnd/>
            <a:tailEnd type="none" w="lg"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 name="Gerade Verbindung 6"/>
          <p:cNvCxnSpPr/>
          <p:nvPr/>
        </p:nvCxnSpPr>
        <p:spPr bwMode="auto">
          <a:xfrm>
            <a:off x="1866519" y="0"/>
            <a:ext cx="720000" cy="842780"/>
          </a:xfrm>
          <a:prstGeom prst="line">
            <a:avLst/>
          </a:prstGeom>
          <a:solidFill>
            <a:schemeClr val="bg1"/>
          </a:solidFill>
          <a:ln w="12700" cap="flat" cmpd="sng" algn="ctr">
            <a:solidFill>
              <a:schemeClr val="accent1"/>
            </a:solidFill>
            <a:prstDash val="solid"/>
            <a:round/>
            <a:headEnd type="none" w="med" len="med"/>
            <a:tailEnd type="none" w="lg"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Gerade Verbindung 14"/>
          <p:cNvCxnSpPr/>
          <p:nvPr/>
        </p:nvCxnSpPr>
        <p:spPr bwMode="auto">
          <a:xfrm>
            <a:off x="1778236" y="0"/>
            <a:ext cx="720000" cy="842780"/>
          </a:xfrm>
          <a:prstGeom prst="line">
            <a:avLst/>
          </a:prstGeom>
          <a:solidFill>
            <a:schemeClr val="bg1"/>
          </a:solidFill>
          <a:ln w="12700" cap="flat" cmpd="sng" algn="ctr">
            <a:solidFill>
              <a:schemeClr val="accent1"/>
            </a:solidFill>
            <a:prstDash val="solid"/>
            <a:round/>
            <a:headEnd type="none" w="med" len="med"/>
            <a:tailEnd type="none" w="lg"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 name="Gerade Verbindung 15"/>
          <p:cNvCxnSpPr/>
          <p:nvPr/>
        </p:nvCxnSpPr>
        <p:spPr bwMode="auto">
          <a:xfrm>
            <a:off x="1689953" y="0"/>
            <a:ext cx="720000" cy="842780"/>
          </a:xfrm>
          <a:prstGeom prst="line">
            <a:avLst/>
          </a:prstGeom>
          <a:solidFill>
            <a:schemeClr val="bg1"/>
          </a:solidFill>
          <a:ln w="12700" cap="flat" cmpd="sng" algn="ctr">
            <a:solidFill>
              <a:schemeClr val="accent1"/>
            </a:solidFill>
            <a:prstDash val="solid"/>
            <a:round/>
            <a:headEnd type="none" w="med" len="med"/>
            <a:tailEnd type="none" w="lg"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 name="Gerade Verbindung 16"/>
          <p:cNvCxnSpPr/>
          <p:nvPr/>
        </p:nvCxnSpPr>
        <p:spPr bwMode="auto">
          <a:xfrm>
            <a:off x="1601670" y="0"/>
            <a:ext cx="720000" cy="842780"/>
          </a:xfrm>
          <a:prstGeom prst="line">
            <a:avLst/>
          </a:prstGeom>
          <a:solidFill>
            <a:schemeClr val="bg1"/>
          </a:solidFill>
          <a:ln w="12700" cap="flat" cmpd="sng" algn="ctr">
            <a:solidFill>
              <a:schemeClr val="accent1"/>
            </a:solidFill>
            <a:prstDash val="solid"/>
            <a:round/>
            <a:headEnd type="none" w="med" len="med"/>
            <a:tailEnd type="none" w="lg"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0" name="Rectangle 3"/>
          <p:cNvSpPr>
            <a:spLocks noGrp="1" noChangeArrowheads="1"/>
          </p:cNvSpPr>
          <p:nvPr>
            <p:ph type="body" idx="1"/>
          </p:nvPr>
        </p:nvSpPr>
        <p:spPr bwMode="auto">
          <a:xfrm>
            <a:off x="521550" y="1844823"/>
            <a:ext cx="8362100" cy="44273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p:txBody>
      </p:sp>
    </p:spTree>
    <p:extLst>
      <p:ext uri="{BB962C8B-B14F-4D97-AF65-F5344CB8AC3E}">
        <p14:creationId xmlns:p14="http://schemas.microsoft.com/office/powerpoint/2010/main" val="193258247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Lst>
  <p:timing>
    <p:tnLst>
      <p:par>
        <p:cTn id="1" dur="indefinite" restart="never" nodeType="tmRoot"/>
      </p:par>
    </p:tnLst>
  </p:timing>
  <p:txStyles>
    <p:titleStyle>
      <a:lvl1pPr algn="l" rtl="0" eaLnBrk="1" fontAlgn="base" hangingPunct="1">
        <a:spcBef>
          <a:spcPct val="0"/>
        </a:spcBef>
        <a:spcAft>
          <a:spcPct val="0"/>
        </a:spcAft>
        <a:defRPr sz="2400" b="1" i="0" spc="60">
          <a:solidFill>
            <a:srgbClr val="53504F"/>
          </a:solidFill>
          <a:latin typeface="+mj-lt"/>
          <a:ea typeface="Roboto" charset="0"/>
          <a:cs typeface="Roboto" charset="0"/>
        </a:defRPr>
      </a:lvl1pPr>
      <a:lvl2pPr algn="l" rtl="0" eaLnBrk="1" fontAlgn="base" hangingPunct="1">
        <a:spcBef>
          <a:spcPct val="0"/>
        </a:spcBef>
        <a:spcAft>
          <a:spcPct val="0"/>
        </a:spcAft>
        <a:defRPr sz="2000" b="1">
          <a:solidFill>
            <a:srgbClr val="000000"/>
          </a:solidFill>
          <a:latin typeface="Arial" charset="0"/>
        </a:defRPr>
      </a:lvl2pPr>
      <a:lvl3pPr algn="l" rtl="0" eaLnBrk="1" fontAlgn="base" hangingPunct="1">
        <a:spcBef>
          <a:spcPct val="0"/>
        </a:spcBef>
        <a:spcAft>
          <a:spcPct val="0"/>
        </a:spcAft>
        <a:defRPr sz="2000" b="1">
          <a:solidFill>
            <a:srgbClr val="000000"/>
          </a:solidFill>
          <a:latin typeface="Arial" charset="0"/>
        </a:defRPr>
      </a:lvl3pPr>
      <a:lvl4pPr algn="l" rtl="0" eaLnBrk="1" fontAlgn="base" hangingPunct="1">
        <a:spcBef>
          <a:spcPct val="0"/>
        </a:spcBef>
        <a:spcAft>
          <a:spcPct val="0"/>
        </a:spcAft>
        <a:defRPr sz="2000" b="1">
          <a:solidFill>
            <a:srgbClr val="000000"/>
          </a:solidFill>
          <a:latin typeface="Arial" charset="0"/>
        </a:defRPr>
      </a:lvl4pPr>
      <a:lvl5pPr algn="l" rtl="0" eaLnBrk="1" fontAlgn="base" hangingPunct="1">
        <a:spcBef>
          <a:spcPct val="0"/>
        </a:spcBef>
        <a:spcAft>
          <a:spcPct val="0"/>
        </a:spcAft>
        <a:defRPr sz="2000" b="1">
          <a:solidFill>
            <a:srgbClr val="000000"/>
          </a:solidFill>
          <a:latin typeface="Arial" charset="0"/>
        </a:defRPr>
      </a:lvl5pPr>
      <a:lvl6pPr marL="457200" algn="l" rtl="0" eaLnBrk="1" fontAlgn="base" hangingPunct="1">
        <a:spcBef>
          <a:spcPct val="0"/>
        </a:spcBef>
        <a:spcAft>
          <a:spcPct val="0"/>
        </a:spcAft>
        <a:defRPr sz="2000" b="1">
          <a:solidFill>
            <a:srgbClr val="000000"/>
          </a:solidFill>
          <a:latin typeface="Arial" charset="0"/>
        </a:defRPr>
      </a:lvl6pPr>
      <a:lvl7pPr marL="914400" algn="l" rtl="0" eaLnBrk="1" fontAlgn="base" hangingPunct="1">
        <a:spcBef>
          <a:spcPct val="0"/>
        </a:spcBef>
        <a:spcAft>
          <a:spcPct val="0"/>
        </a:spcAft>
        <a:defRPr sz="2000" b="1">
          <a:solidFill>
            <a:srgbClr val="000000"/>
          </a:solidFill>
          <a:latin typeface="Arial" charset="0"/>
        </a:defRPr>
      </a:lvl7pPr>
      <a:lvl8pPr marL="1371600" algn="l" rtl="0" eaLnBrk="1" fontAlgn="base" hangingPunct="1">
        <a:spcBef>
          <a:spcPct val="0"/>
        </a:spcBef>
        <a:spcAft>
          <a:spcPct val="0"/>
        </a:spcAft>
        <a:defRPr sz="2000" b="1">
          <a:solidFill>
            <a:srgbClr val="000000"/>
          </a:solidFill>
          <a:latin typeface="Arial" charset="0"/>
        </a:defRPr>
      </a:lvl8pPr>
      <a:lvl9pPr marL="1828800" algn="l" rtl="0" eaLnBrk="1" fontAlgn="base" hangingPunct="1">
        <a:spcBef>
          <a:spcPct val="0"/>
        </a:spcBef>
        <a:spcAft>
          <a:spcPct val="0"/>
        </a:spcAft>
        <a:defRPr sz="2000" b="1">
          <a:solidFill>
            <a:srgbClr val="000000"/>
          </a:solidFill>
          <a:latin typeface="Arial" charset="0"/>
        </a:defRPr>
      </a:lvl9pPr>
    </p:titleStyle>
    <p:bodyStyle>
      <a:lvl1pPr marL="274638" indent="-274638" algn="l" rtl="0" eaLnBrk="1" fontAlgn="base" hangingPunct="1">
        <a:spcBef>
          <a:spcPct val="20000"/>
        </a:spcBef>
        <a:spcAft>
          <a:spcPct val="0"/>
        </a:spcAft>
        <a:buSzPct val="70000"/>
        <a:buFontTx/>
        <a:buBlip>
          <a:blip r:embed="rId23"/>
        </a:buBlip>
        <a:defRPr sz="1800" b="0" i="0" spc="10">
          <a:solidFill>
            <a:srgbClr val="53504F"/>
          </a:solidFill>
          <a:latin typeface="+mn-lt"/>
          <a:ea typeface="Roboto" charset="0"/>
          <a:cs typeface="Roboto" charset="0"/>
        </a:defRPr>
      </a:lvl1pPr>
      <a:lvl2pPr marL="719138" indent="-261938" algn="l" rtl="0" eaLnBrk="1" fontAlgn="base" hangingPunct="1">
        <a:spcBef>
          <a:spcPct val="20000"/>
        </a:spcBef>
        <a:spcAft>
          <a:spcPct val="0"/>
        </a:spcAft>
        <a:buSzPct val="110000"/>
        <a:buFontTx/>
        <a:buBlip>
          <a:blip r:embed="rId24"/>
        </a:buBlip>
        <a:defRPr sz="1800" b="0" i="0" spc="10">
          <a:solidFill>
            <a:srgbClr val="53504F"/>
          </a:solidFill>
          <a:latin typeface="+mj-lt"/>
          <a:ea typeface="Roboto" charset="0"/>
          <a:cs typeface="Roboto" charset="0"/>
        </a:defRPr>
      </a:lvl2pPr>
      <a:lvl3pPr marL="1143000" indent="-228600" algn="l" rtl="0" eaLnBrk="1" fontAlgn="base" hangingPunct="1">
        <a:spcBef>
          <a:spcPct val="20000"/>
        </a:spcBef>
        <a:spcAft>
          <a:spcPct val="0"/>
        </a:spcAft>
        <a:buSzPct val="110000"/>
        <a:buFontTx/>
        <a:buBlip>
          <a:blip r:embed="rId25"/>
        </a:buBlip>
        <a:defRPr sz="1800" b="0" i="0" spc="10">
          <a:solidFill>
            <a:srgbClr val="53504F"/>
          </a:solidFill>
          <a:latin typeface="+mn-lt"/>
          <a:ea typeface="Roboto" charset="0"/>
          <a:cs typeface="Roboto" charset="0"/>
        </a:defRPr>
      </a:lvl3pPr>
      <a:lvl4pPr marL="1346200" indent="-187325" algn="l" rtl="0" eaLnBrk="1" fontAlgn="base" hangingPunct="1">
        <a:lnSpc>
          <a:spcPct val="95000"/>
        </a:lnSpc>
        <a:spcBef>
          <a:spcPct val="20000"/>
        </a:spcBef>
        <a:spcAft>
          <a:spcPct val="20000"/>
        </a:spcAft>
        <a:buBlip>
          <a:blip r:embed="rId26"/>
        </a:buBlip>
        <a:defRPr>
          <a:solidFill>
            <a:schemeClr val="tx1"/>
          </a:solidFill>
          <a:latin typeface="+mn-lt"/>
        </a:defRPr>
      </a:lvl4pPr>
      <a:lvl5pPr marL="1708150" indent="-182563" algn="l" rtl="0" eaLnBrk="1" fontAlgn="base" hangingPunct="1">
        <a:lnSpc>
          <a:spcPct val="95000"/>
        </a:lnSpc>
        <a:spcBef>
          <a:spcPct val="20000"/>
        </a:spcBef>
        <a:spcAft>
          <a:spcPct val="20000"/>
        </a:spcAft>
        <a:buBlip>
          <a:blip r:embed="rId26"/>
        </a:buBlip>
        <a:defRPr>
          <a:solidFill>
            <a:schemeClr val="tx1"/>
          </a:solidFill>
          <a:latin typeface="+mn-lt"/>
        </a:defRPr>
      </a:lvl5pPr>
      <a:lvl6pPr marL="2165350" indent="-182563" algn="l" rtl="0" eaLnBrk="1" fontAlgn="base" hangingPunct="1">
        <a:lnSpc>
          <a:spcPct val="95000"/>
        </a:lnSpc>
        <a:spcBef>
          <a:spcPct val="20000"/>
        </a:spcBef>
        <a:spcAft>
          <a:spcPct val="20000"/>
        </a:spcAft>
        <a:buBlip>
          <a:blip r:embed="rId26"/>
        </a:buBlip>
        <a:defRPr>
          <a:solidFill>
            <a:schemeClr val="tx1"/>
          </a:solidFill>
          <a:latin typeface="+mn-lt"/>
        </a:defRPr>
      </a:lvl6pPr>
      <a:lvl7pPr marL="2622550" indent="-182563" algn="l" rtl="0" eaLnBrk="1" fontAlgn="base" hangingPunct="1">
        <a:lnSpc>
          <a:spcPct val="95000"/>
        </a:lnSpc>
        <a:spcBef>
          <a:spcPct val="20000"/>
        </a:spcBef>
        <a:spcAft>
          <a:spcPct val="20000"/>
        </a:spcAft>
        <a:buBlip>
          <a:blip r:embed="rId26"/>
        </a:buBlip>
        <a:defRPr>
          <a:solidFill>
            <a:schemeClr val="tx1"/>
          </a:solidFill>
          <a:latin typeface="+mn-lt"/>
        </a:defRPr>
      </a:lvl7pPr>
      <a:lvl8pPr marL="3079750" indent="-182563" algn="l" rtl="0" eaLnBrk="1" fontAlgn="base" hangingPunct="1">
        <a:lnSpc>
          <a:spcPct val="95000"/>
        </a:lnSpc>
        <a:spcBef>
          <a:spcPct val="20000"/>
        </a:spcBef>
        <a:spcAft>
          <a:spcPct val="20000"/>
        </a:spcAft>
        <a:buBlip>
          <a:blip r:embed="rId26"/>
        </a:buBlip>
        <a:defRPr>
          <a:solidFill>
            <a:schemeClr val="tx1"/>
          </a:solidFill>
          <a:latin typeface="+mn-lt"/>
        </a:defRPr>
      </a:lvl8pPr>
      <a:lvl9pPr marL="3536950" indent="-182563" algn="l" rtl="0" eaLnBrk="1" fontAlgn="base" hangingPunct="1">
        <a:lnSpc>
          <a:spcPct val="95000"/>
        </a:lnSpc>
        <a:spcBef>
          <a:spcPct val="20000"/>
        </a:spcBef>
        <a:spcAft>
          <a:spcPct val="20000"/>
        </a:spcAft>
        <a:buBlip>
          <a:blip r:embed="rId26"/>
        </a:buBlip>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68">
          <p15:clr>
            <a:srgbClr val="F26B43"/>
          </p15:clr>
        </p15:guide>
        <p15:guide id="2" pos="385">
          <p15:clr>
            <a:srgbClr val="F26B43"/>
          </p15:clr>
        </p15:guide>
        <p15:guide id="3" pos="5573">
          <p15:clr>
            <a:srgbClr val="F26B43"/>
          </p15:clr>
        </p15:guide>
        <p15:guide id="4" orient="horz" pos="394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hyperlink" Target="#_ftnref1"/><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hyperlink" Target="https://in-tendhost.co.uk/icmpd/aspx/Tenders/Appraisa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8" Type="http://schemas.openxmlformats.org/officeDocument/2006/relationships/hyperlink" Target="http://www.enhancerproject.com/" TargetMode="External"/><Relationship Id="rId3" Type="http://schemas.openxmlformats.org/officeDocument/2006/relationships/image" Target="../media/image18.png"/><Relationship Id="rId7" Type="http://schemas.openxmlformats.org/officeDocument/2006/relationships/hyperlink" Target="http://www.enhancerprojesi.com/" TargetMode="External"/><Relationship Id="rId2" Type="http://schemas.openxmlformats.org/officeDocument/2006/relationships/image" Target="../media/image17.png"/><Relationship Id="rId1" Type="http://schemas.openxmlformats.org/officeDocument/2006/relationships/slideLayout" Target="../slideLayouts/slideLayout2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hyperlink" Target="mailto:hibe@icmpd.org" TargetMode="External"/><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08357" y="4199307"/>
            <a:ext cx="7327280" cy="1119188"/>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700" b="1" i="0" u="none" strike="noStrike" cap="none">
                <a:solidFill>
                  <a:srgbClr val="53504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9pPr>
          </a:lstStyle>
          <a:p>
            <a:pPr algn="ctr"/>
            <a:r>
              <a:rPr lang="tr-TR" dirty="0" smtClean="0"/>
              <a:t>SME Support Grant </a:t>
            </a:r>
            <a:r>
              <a:rPr lang="tr-TR" dirty="0" err="1" smtClean="0"/>
              <a:t>Scheme</a:t>
            </a:r>
            <a:r>
              <a:rPr lang="tr-TR" dirty="0" smtClean="0"/>
              <a:t> </a:t>
            </a:r>
            <a:r>
              <a:rPr lang="tr-TR" dirty="0" err="1" smtClean="0"/>
              <a:t>for</a:t>
            </a:r>
            <a:r>
              <a:rPr lang="tr-TR" dirty="0" smtClean="0"/>
              <a:t> </a:t>
            </a:r>
            <a:r>
              <a:rPr lang="tr-TR" dirty="0" err="1" smtClean="0"/>
              <a:t>Job</a:t>
            </a:r>
            <a:r>
              <a:rPr lang="tr-TR" dirty="0" smtClean="0"/>
              <a:t> </a:t>
            </a:r>
            <a:r>
              <a:rPr lang="tr-TR" dirty="0" err="1" smtClean="0"/>
              <a:t>Creation</a:t>
            </a:r>
            <a:endParaRPr lang="en-GB" dirty="0"/>
          </a:p>
        </p:txBody>
      </p:sp>
      <p:sp>
        <p:nvSpPr>
          <p:cNvPr id="6" name="Rectangle 5">
            <a:extLst>
              <a:ext uri="{FF2B5EF4-FFF2-40B4-BE49-F238E27FC236}">
                <a16:creationId xmlns:a16="http://schemas.microsoft.com/office/drawing/2014/main" id="{65BCBAD6-6A97-4F05-BF85-D3C08ECBC5A3}"/>
              </a:ext>
            </a:extLst>
          </p:cNvPr>
          <p:cNvSpPr/>
          <p:nvPr/>
        </p:nvSpPr>
        <p:spPr>
          <a:xfrm>
            <a:off x="1310095" y="2330831"/>
            <a:ext cx="6523807" cy="1938992"/>
          </a:xfrm>
          <a:prstGeom prst="rect">
            <a:avLst/>
          </a:prstGeom>
          <a:effectLst>
            <a:outerShdw blurRad="63500" sx="102000" sy="102000" algn="ctr"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6000" b="1" dirty="0" smtClean="0">
                <a:solidFill>
                  <a:schemeClr val="tx2">
                    <a:lumMod val="75000"/>
                  </a:schemeClr>
                </a:solidFill>
                <a:latin typeface="Calibri" panose="020F0502020204030204" pitchFamily="34" charset="0"/>
                <a:cs typeface="Calibri" panose="020F0502020204030204" pitchFamily="34" charset="0"/>
              </a:rPr>
              <a:t>ENHANCER </a:t>
            </a:r>
            <a:endParaRPr lang="tr-TR" sz="6000" b="1" dirty="0" smtClean="0">
              <a:solidFill>
                <a:schemeClr val="tx2">
                  <a:lumMod val="75000"/>
                </a:schemeClr>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6000" b="1" dirty="0" err="1" smtClean="0">
                <a:solidFill>
                  <a:schemeClr val="tx2">
                    <a:lumMod val="75000"/>
                  </a:schemeClr>
                </a:solidFill>
                <a:latin typeface="Calibri" panose="020F0502020204030204" pitchFamily="34" charset="0"/>
                <a:cs typeface="Calibri" panose="020F0502020204030204" pitchFamily="34" charset="0"/>
              </a:rPr>
              <a:t>Pr</a:t>
            </a:r>
            <a:r>
              <a:rPr lang="tr-TR" sz="6000" b="1" dirty="0" err="1" smtClean="0">
                <a:solidFill>
                  <a:schemeClr val="tx2">
                    <a:lumMod val="75000"/>
                  </a:schemeClr>
                </a:solidFill>
                <a:latin typeface="Calibri" panose="020F0502020204030204" pitchFamily="34" charset="0"/>
                <a:cs typeface="Calibri" panose="020F0502020204030204" pitchFamily="34" charset="0"/>
              </a:rPr>
              <a:t>oject</a:t>
            </a:r>
            <a:endParaRPr lang="tr-TR" sz="6000" b="1" dirty="0" smtClean="0">
              <a:solidFill>
                <a:schemeClr val="tx2">
                  <a:lumMod val="75000"/>
                </a:schemeClr>
              </a:solidFill>
              <a:latin typeface="Calibri" panose="020F0502020204030204" pitchFamily="34" charset="0"/>
              <a:cs typeface="Calibri" panose="020F0502020204030204" pitchFamily="34" charset="0"/>
            </a:endParaRPr>
          </a:p>
        </p:txBody>
      </p:sp>
      <p:cxnSp>
        <p:nvCxnSpPr>
          <p:cNvPr id="7" name="Straight Connector 6"/>
          <p:cNvCxnSpPr/>
          <p:nvPr/>
        </p:nvCxnSpPr>
        <p:spPr>
          <a:xfrm>
            <a:off x="2101270" y="4309271"/>
            <a:ext cx="4941455"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9" name="Picture 8" descr="C:\Users\gurkane\AppData\Local\Temp\Temp1_bayrak_edit3.zip\bayrak_edit3\bayrak_edit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9602" y="326275"/>
            <a:ext cx="2804795" cy="1600200"/>
          </a:xfrm>
          <a:prstGeom prst="rect">
            <a:avLst/>
          </a:prstGeom>
          <a:noFill/>
          <a:ln>
            <a:noFill/>
          </a:ln>
        </p:spPr>
      </p:pic>
      <p:pic>
        <p:nvPicPr>
          <p:cNvPr id="10" name="Picture 9" descr="Image"/>
          <p:cNvPicPr/>
          <p:nvPr/>
        </p:nvPicPr>
        <p:blipFill>
          <a:blip r:embed="rId3">
            <a:extLst>
              <a:ext uri="{28A0092B-C50C-407E-A947-70E740481C1C}">
                <a14:useLocalDpi xmlns:a14="http://schemas.microsoft.com/office/drawing/2010/main" val="0"/>
              </a:ext>
            </a:extLst>
          </a:blip>
          <a:srcRect/>
          <a:stretch>
            <a:fillRect/>
          </a:stretch>
        </p:blipFill>
        <p:spPr bwMode="auto">
          <a:xfrm>
            <a:off x="3243259" y="5838579"/>
            <a:ext cx="2657475" cy="599440"/>
          </a:xfrm>
          <a:prstGeom prst="rect">
            <a:avLst/>
          </a:prstGeom>
          <a:noFill/>
          <a:ln>
            <a:noFill/>
          </a:ln>
        </p:spPr>
      </p:pic>
    </p:spTree>
    <p:extLst>
      <p:ext uri="{BB962C8B-B14F-4D97-AF65-F5344CB8AC3E}">
        <p14:creationId xmlns:p14="http://schemas.microsoft.com/office/powerpoint/2010/main" val="1737170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a:t>Eligibility</a:t>
            </a:r>
            <a:r>
              <a:rPr lang="tr-TR" dirty="0"/>
              <a:t> of </a:t>
            </a:r>
            <a:r>
              <a:rPr lang="tr-TR" dirty="0" err="1"/>
              <a:t>Applicants</a:t>
            </a:r>
            <a:r>
              <a:rPr lang="tr-TR" dirty="0"/>
              <a:t> – </a:t>
            </a:r>
            <a:r>
              <a:rPr lang="tr-TR" dirty="0" err="1" smtClean="0"/>
              <a:t>Co-Applicants</a:t>
            </a:r>
            <a:r>
              <a:rPr lang="tr-TR" dirty="0" smtClean="0"/>
              <a:t> </a:t>
            </a:r>
            <a:endParaRPr lang="en-GB" dirty="0"/>
          </a:p>
        </p:txBody>
      </p:sp>
      <p:sp>
        <p:nvSpPr>
          <p:cNvPr id="3" name="Text Placeholder 2"/>
          <p:cNvSpPr>
            <a:spLocks noGrp="1"/>
          </p:cNvSpPr>
          <p:nvPr>
            <p:ph type="body" idx="1"/>
          </p:nvPr>
        </p:nvSpPr>
        <p:spPr>
          <a:xfrm>
            <a:off x="-52675" y="1775437"/>
            <a:ext cx="8739475" cy="4427389"/>
          </a:xfrm>
        </p:spPr>
        <p:txBody>
          <a:bodyPr/>
          <a:lstStyle/>
          <a:p>
            <a:pPr marL="514350" lvl="0" indent="-285750" algn="just">
              <a:buFont typeface="Arial" panose="020B0604020202020204" pitchFamily="34" charset="0"/>
              <a:buChar char="•"/>
            </a:pPr>
            <a:r>
              <a:rPr lang="en-US" sz="2000" dirty="0" smtClean="0"/>
              <a:t>Co-applicants </a:t>
            </a:r>
            <a:r>
              <a:rPr lang="en-US" sz="2000" dirty="0"/>
              <a:t>participate in designing and implementing the action, and the costs they incur are eligible in the same way as those incurred by the lead applicant.</a:t>
            </a:r>
          </a:p>
          <a:p>
            <a:pPr marL="514350" lvl="0" indent="-285750" algn="just">
              <a:buFont typeface="Arial" panose="020B0604020202020204" pitchFamily="34" charset="0"/>
              <a:buChar char="•"/>
            </a:pPr>
            <a:r>
              <a:rPr lang="en-US" sz="2000" dirty="0" smtClean="0"/>
              <a:t>Co-applicants </a:t>
            </a:r>
            <a:r>
              <a:rPr lang="en-US" sz="2000" dirty="0"/>
              <a:t>must satisfy the eligibility criteria as applicable to the lead applicant itself. Co-applicants do not necessarily need to be registered in the same province as the lead applicant; however, they should be registered in one of the targeted provinces: Istanbul, Izmir, Bursa, Konya, Mersin and Kayseri.</a:t>
            </a:r>
          </a:p>
          <a:p>
            <a:pPr marL="514350" lvl="0" indent="-285750" algn="just">
              <a:buFont typeface="Arial" panose="020B0604020202020204" pitchFamily="34" charset="0"/>
              <a:buChar char="•"/>
            </a:pPr>
            <a:endParaRPr lang="tr-TR" sz="2000" dirty="0" smtClean="0"/>
          </a:p>
          <a:p>
            <a:pPr marL="571500" lvl="0" indent="-342900" algn="just">
              <a:buFont typeface="Wingdings" panose="05000000000000000000" pitchFamily="2" charset="2"/>
              <a:buChar char="Ø"/>
            </a:pPr>
            <a:r>
              <a:rPr lang="en-US" sz="2000" dirty="0" smtClean="0"/>
              <a:t>Co-applicants </a:t>
            </a:r>
            <a:r>
              <a:rPr lang="en-US" sz="2000" dirty="0"/>
              <a:t>must sign the mandate in Section 9 of the grant application form.</a:t>
            </a:r>
          </a:p>
          <a:p>
            <a:pPr marL="571500" lvl="0" indent="-342900" algn="just">
              <a:buFont typeface="Wingdings" panose="05000000000000000000" pitchFamily="2" charset="2"/>
              <a:buChar char="Ø"/>
            </a:pPr>
            <a:r>
              <a:rPr lang="en-US" sz="2000" dirty="0"/>
              <a:t>If awarded a grant, the co-applicant(s) (if any) will become beneficiary(</a:t>
            </a:r>
            <a:r>
              <a:rPr lang="en-US" sz="2000" dirty="0" err="1"/>
              <a:t>ies</a:t>
            </a:r>
            <a:r>
              <a:rPr lang="en-US" sz="2000" dirty="0"/>
              <a:t>) in the action (together with the lead applicant).</a:t>
            </a:r>
          </a:p>
        </p:txBody>
      </p:sp>
      <p:cxnSp>
        <p:nvCxnSpPr>
          <p:cNvPr id="5" name="Straight Connector 4"/>
          <p:cNvCxnSpPr/>
          <p:nvPr/>
        </p:nvCxnSpPr>
        <p:spPr>
          <a:xfrm flipV="1">
            <a:off x="304798" y="4519448"/>
            <a:ext cx="8492359" cy="3153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80445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smtClean="0"/>
              <a:t>Eligibility</a:t>
            </a:r>
            <a:r>
              <a:rPr lang="tr-TR" dirty="0" smtClean="0"/>
              <a:t> of </a:t>
            </a:r>
            <a:r>
              <a:rPr lang="tr-TR" dirty="0" err="1" smtClean="0"/>
              <a:t>Applicants</a:t>
            </a:r>
            <a:endParaRPr lang="en-GB" dirty="0"/>
          </a:p>
        </p:txBody>
      </p:sp>
      <p:sp>
        <p:nvSpPr>
          <p:cNvPr id="3" name="Text Placeholder 2"/>
          <p:cNvSpPr>
            <a:spLocks noGrp="1"/>
          </p:cNvSpPr>
          <p:nvPr>
            <p:ph type="body" idx="1"/>
          </p:nvPr>
        </p:nvSpPr>
        <p:spPr>
          <a:xfrm>
            <a:off x="634004" y="1978702"/>
            <a:ext cx="8053032" cy="4453629"/>
          </a:xfr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1" dirty="0">
                <a:solidFill>
                  <a:schemeClr val="bg2">
                    <a:lumMod val="10000"/>
                  </a:schemeClr>
                </a:solidFill>
              </a:rPr>
              <a:t>Applicants included in the lists of EU restrictive measures  at the moment of the award decision cannot be awarded the </a:t>
            </a:r>
            <a:r>
              <a:rPr lang="en-US" b="1" dirty="0" smtClean="0">
                <a:solidFill>
                  <a:schemeClr val="bg2">
                    <a:lumMod val="10000"/>
                  </a:schemeClr>
                </a:solidFill>
              </a:rPr>
              <a:t>contract</a:t>
            </a:r>
            <a:r>
              <a:rPr lang="tr-TR" b="1" dirty="0" smtClean="0">
                <a:solidFill>
                  <a:schemeClr val="bg2">
                    <a:lumMod val="10000"/>
                  </a:schemeClr>
                </a:solidFill>
              </a:rPr>
              <a:t>: </a:t>
            </a:r>
          </a:p>
          <a:p>
            <a:pPr algn="ctr"/>
            <a:endParaRPr lang="en-GB" b="1" dirty="0">
              <a:solidFill>
                <a:schemeClr val="bg2">
                  <a:lumMod val="10000"/>
                </a:schemeClr>
              </a:solidFill>
            </a:endParaRPr>
          </a:p>
          <a:p>
            <a:pPr algn="ctr"/>
            <a:r>
              <a:rPr lang="en-US" b="1" dirty="0">
                <a:solidFill>
                  <a:schemeClr val="bg2">
                    <a:lumMod val="10000"/>
                  </a:schemeClr>
                </a:solidFill>
              </a:rPr>
              <a:t>a)	bankruptcy, insolvency or winding-up procedures;</a:t>
            </a:r>
          </a:p>
          <a:p>
            <a:pPr algn="ctr"/>
            <a:r>
              <a:rPr lang="en-US" b="1" dirty="0">
                <a:solidFill>
                  <a:schemeClr val="bg2">
                    <a:lumMod val="10000"/>
                  </a:schemeClr>
                </a:solidFill>
              </a:rPr>
              <a:t>b)	breach of obligations relating to the payment of taxes or social security contributions;</a:t>
            </a:r>
          </a:p>
          <a:p>
            <a:pPr algn="ctr"/>
            <a:r>
              <a:rPr lang="en-US" b="1" dirty="0">
                <a:solidFill>
                  <a:schemeClr val="bg2">
                    <a:lumMod val="10000"/>
                  </a:schemeClr>
                </a:solidFill>
              </a:rPr>
              <a:t>c)	grave professional misconduct, including misrepresentation;</a:t>
            </a:r>
          </a:p>
          <a:p>
            <a:pPr algn="ctr"/>
            <a:r>
              <a:rPr lang="en-US" b="1" dirty="0">
                <a:solidFill>
                  <a:schemeClr val="bg2">
                    <a:lumMod val="10000"/>
                  </a:schemeClr>
                </a:solidFill>
              </a:rPr>
              <a:t>d)	fraud;</a:t>
            </a:r>
          </a:p>
          <a:p>
            <a:pPr algn="ctr"/>
            <a:r>
              <a:rPr lang="en-US" b="1" dirty="0">
                <a:solidFill>
                  <a:schemeClr val="bg2">
                    <a:lumMod val="10000"/>
                  </a:schemeClr>
                </a:solidFill>
              </a:rPr>
              <a:t>e)	corruption;</a:t>
            </a:r>
          </a:p>
          <a:p>
            <a:pPr algn="ctr"/>
            <a:r>
              <a:rPr lang="en-US" b="1" dirty="0">
                <a:solidFill>
                  <a:schemeClr val="bg2">
                    <a:lumMod val="10000"/>
                  </a:schemeClr>
                </a:solidFill>
              </a:rPr>
              <a:t>f)	conduct related to a criminal </a:t>
            </a:r>
            <a:r>
              <a:rPr lang="en-US" b="1" dirty="0" err="1">
                <a:solidFill>
                  <a:schemeClr val="bg2">
                    <a:lumMod val="10000"/>
                  </a:schemeClr>
                </a:solidFill>
              </a:rPr>
              <a:t>organisation</a:t>
            </a:r>
            <a:r>
              <a:rPr lang="en-US" b="1" dirty="0">
                <a:solidFill>
                  <a:schemeClr val="bg2">
                    <a:lumMod val="10000"/>
                  </a:schemeClr>
                </a:solidFill>
              </a:rPr>
              <a:t>;</a:t>
            </a:r>
          </a:p>
          <a:p>
            <a:pPr algn="ctr"/>
            <a:r>
              <a:rPr lang="en-US" b="1" dirty="0">
                <a:solidFill>
                  <a:schemeClr val="bg2">
                    <a:lumMod val="10000"/>
                  </a:schemeClr>
                </a:solidFill>
              </a:rPr>
              <a:t>g)	money laundering or terrorist financing;</a:t>
            </a:r>
          </a:p>
          <a:p>
            <a:pPr algn="ctr"/>
            <a:r>
              <a:rPr lang="en-US" b="1" dirty="0">
                <a:solidFill>
                  <a:schemeClr val="bg2">
                    <a:lumMod val="10000"/>
                  </a:schemeClr>
                </a:solidFill>
              </a:rPr>
              <a:t>h)	terrorist offences or offences linked to terrorist activities;</a:t>
            </a:r>
          </a:p>
          <a:p>
            <a:pPr algn="ctr"/>
            <a:r>
              <a:rPr lang="en-US" b="1" dirty="0" err="1">
                <a:solidFill>
                  <a:schemeClr val="bg2">
                    <a:lumMod val="10000"/>
                  </a:schemeClr>
                </a:solidFill>
              </a:rPr>
              <a:t>i</a:t>
            </a:r>
            <a:r>
              <a:rPr lang="en-US" b="1" dirty="0">
                <a:solidFill>
                  <a:schemeClr val="bg2">
                    <a:lumMod val="10000"/>
                  </a:schemeClr>
                </a:solidFill>
              </a:rPr>
              <a:t>)	child </a:t>
            </a:r>
            <a:r>
              <a:rPr lang="en-US" b="1" dirty="0" err="1">
                <a:solidFill>
                  <a:schemeClr val="bg2">
                    <a:lumMod val="10000"/>
                  </a:schemeClr>
                </a:solidFill>
              </a:rPr>
              <a:t>labour</a:t>
            </a:r>
            <a:r>
              <a:rPr lang="en-US" b="1" dirty="0">
                <a:solidFill>
                  <a:schemeClr val="bg2">
                    <a:lumMod val="10000"/>
                  </a:schemeClr>
                </a:solidFill>
              </a:rPr>
              <a:t> and other trafficking in human beings.</a:t>
            </a:r>
          </a:p>
        </p:txBody>
      </p:sp>
    </p:spTree>
    <p:extLst>
      <p:ext uri="{BB962C8B-B14F-4D97-AF65-F5344CB8AC3E}">
        <p14:creationId xmlns:p14="http://schemas.microsoft.com/office/powerpoint/2010/main" val="38085484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smtClean="0"/>
              <a:t>Eligibility</a:t>
            </a:r>
            <a:r>
              <a:rPr lang="tr-TR" dirty="0" smtClean="0"/>
              <a:t> of </a:t>
            </a:r>
            <a:r>
              <a:rPr lang="tr-TR" dirty="0" err="1" smtClean="0"/>
              <a:t>Applicants</a:t>
            </a:r>
            <a:r>
              <a:rPr lang="tr-TR" dirty="0" smtClean="0"/>
              <a:t> </a:t>
            </a:r>
            <a:endParaRPr lang="en-GB" dirty="0"/>
          </a:p>
        </p:txBody>
      </p:sp>
      <p:sp>
        <p:nvSpPr>
          <p:cNvPr id="3" name="Text Placeholder 2"/>
          <p:cNvSpPr>
            <a:spLocks noGrp="1"/>
          </p:cNvSpPr>
          <p:nvPr>
            <p:ph type="body" idx="1"/>
          </p:nvPr>
        </p:nvSpPr>
        <p:spPr>
          <a:xfrm>
            <a:off x="744614" y="2417380"/>
            <a:ext cx="7924800" cy="3750987"/>
          </a:xfr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lvl="0" algn="ctr"/>
            <a:r>
              <a:rPr lang="en-US" b="1" dirty="0" smtClean="0">
                <a:ln w="0"/>
                <a:solidFill>
                  <a:schemeClr val="bg2">
                    <a:lumMod val="10000"/>
                  </a:schemeClr>
                </a:solidFill>
                <a:effectLst>
                  <a:outerShdw blurRad="38100" dist="19050" dir="2700000" algn="tl" rotWithShape="0">
                    <a:schemeClr val="dk1">
                      <a:alpha val="40000"/>
                    </a:schemeClr>
                  </a:outerShdw>
                </a:effectLst>
              </a:rPr>
              <a:t>Political </a:t>
            </a:r>
            <a:r>
              <a:rPr lang="en-US" b="1" dirty="0">
                <a:ln w="0"/>
                <a:solidFill>
                  <a:schemeClr val="bg2">
                    <a:lumMod val="10000"/>
                  </a:schemeClr>
                </a:solidFill>
                <a:effectLst>
                  <a:outerShdw blurRad="38100" dist="19050" dir="2700000" algn="tl" rotWithShape="0">
                    <a:schemeClr val="dk1">
                      <a:alpha val="40000"/>
                    </a:schemeClr>
                  </a:outerShdw>
                </a:effectLst>
              </a:rPr>
              <a:t>parties and their affiliated structures </a:t>
            </a:r>
            <a:r>
              <a:rPr lang="en-US" b="1" u="sng" dirty="0">
                <a:ln w="0"/>
                <a:solidFill>
                  <a:schemeClr val="bg2">
                    <a:lumMod val="10000"/>
                  </a:schemeClr>
                </a:solidFill>
                <a:effectLst>
                  <a:outerShdw blurRad="38100" dist="19050" dir="2700000" algn="tl" rotWithShape="0">
                    <a:schemeClr val="dk1">
                      <a:alpha val="40000"/>
                    </a:schemeClr>
                  </a:outerShdw>
                </a:effectLst>
              </a:rPr>
              <a:t>are not eligible </a:t>
            </a:r>
            <a:r>
              <a:rPr lang="en-US" b="1" dirty="0">
                <a:ln w="0"/>
                <a:solidFill>
                  <a:schemeClr val="bg2">
                    <a:lumMod val="10000"/>
                  </a:schemeClr>
                </a:solidFill>
                <a:effectLst>
                  <a:outerShdw blurRad="38100" dist="19050" dir="2700000" algn="tl" rotWithShape="0">
                    <a:schemeClr val="dk1">
                      <a:alpha val="40000"/>
                    </a:schemeClr>
                  </a:outerShdw>
                </a:effectLst>
              </a:rPr>
              <a:t>as lead applicants or co-applicants under this call for </a:t>
            </a:r>
            <a:r>
              <a:rPr lang="en-US" b="1" dirty="0" smtClean="0">
                <a:ln w="0"/>
                <a:solidFill>
                  <a:schemeClr val="bg2">
                    <a:lumMod val="10000"/>
                  </a:schemeClr>
                </a:solidFill>
                <a:effectLst>
                  <a:outerShdw blurRad="38100" dist="19050" dir="2700000" algn="tl" rotWithShape="0">
                    <a:schemeClr val="dk1">
                      <a:alpha val="40000"/>
                    </a:schemeClr>
                  </a:outerShdw>
                </a:effectLst>
              </a:rPr>
              <a:t>proposals.</a:t>
            </a:r>
            <a:endParaRPr lang="tr-TR" b="1" dirty="0" smtClean="0">
              <a:ln w="0"/>
              <a:solidFill>
                <a:schemeClr val="bg2">
                  <a:lumMod val="10000"/>
                </a:schemeClr>
              </a:solidFill>
              <a:effectLst>
                <a:outerShdw blurRad="38100" dist="19050" dir="2700000" algn="tl" rotWithShape="0">
                  <a:schemeClr val="dk1">
                    <a:alpha val="40000"/>
                  </a:schemeClr>
                </a:outerShdw>
              </a:effectLst>
            </a:endParaRPr>
          </a:p>
          <a:p>
            <a:pPr lvl="0" algn="ctr"/>
            <a:endParaRPr lang="tr-TR" b="1" dirty="0" smtClean="0">
              <a:ln w="0"/>
              <a:solidFill>
                <a:schemeClr val="bg2">
                  <a:lumMod val="10000"/>
                </a:schemeClr>
              </a:solidFill>
              <a:effectLst>
                <a:outerShdw blurRad="38100" dist="19050" dir="2700000" algn="tl" rotWithShape="0">
                  <a:schemeClr val="dk1">
                    <a:alpha val="40000"/>
                  </a:schemeClr>
                </a:outerShdw>
              </a:effectLst>
            </a:endParaRPr>
          </a:p>
          <a:p>
            <a:pPr lvl="0" algn="ctr"/>
            <a:r>
              <a:rPr lang="en-US" b="1" dirty="0" smtClean="0">
                <a:ln w="0"/>
                <a:solidFill>
                  <a:schemeClr val="bg2">
                    <a:lumMod val="10000"/>
                  </a:schemeClr>
                </a:solidFill>
                <a:effectLst>
                  <a:outerShdw blurRad="38100" dist="19050" dir="2700000" algn="tl" rotWithShape="0">
                    <a:schemeClr val="dk1">
                      <a:alpha val="40000"/>
                    </a:schemeClr>
                  </a:outerShdw>
                </a:effectLst>
              </a:rPr>
              <a:t>Provincial/regional/district </a:t>
            </a:r>
            <a:r>
              <a:rPr lang="en-US" b="1" dirty="0">
                <a:ln w="0"/>
                <a:solidFill>
                  <a:schemeClr val="bg2">
                    <a:lumMod val="10000"/>
                  </a:schemeClr>
                </a:solidFill>
                <a:effectLst>
                  <a:outerShdw blurRad="38100" dist="19050" dir="2700000" algn="tl" rotWithShape="0">
                    <a:schemeClr val="dk1">
                      <a:alpha val="40000"/>
                    </a:schemeClr>
                  </a:outerShdw>
                </a:effectLst>
              </a:rPr>
              <a:t>directorates of central government </a:t>
            </a:r>
            <a:r>
              <a:rPr lang="en-US" b="1" u="sng" dirty="0">
                <a:ln w="0"/>
                <a:solidFill>
                  <a:schemeClr val="bg2">
                    <a:lumMod val="10000"/>
                  </a:schemeClr>
                </a:solidFill>
                <a:effectLst>
                  <a:outerShdw blurRad="38100" dist="19050" dir="2700000" algn="tl" rotWithShape="0">
                    <a:schemeClr val="dk1">
                      <a:alpha val="40000"/>
                    </a:schemeClr>
                  </a:outerShdw>
                </a:effectLst>
              </a:rPr>
              <a:t>cannot participate</a:t>
            </a:r>
            <a:r>
              <a:rPr lang="en-US" b="1" dirty="0">
                <a:ln w="0"/>
                <a:solidFill>
                  <a:schemeClr val="bg2">
                    <a:lumMod val="10000"/>
                  </a:schemeClr>
                </a:solidFill>
                <a:effectLst>
                  <a:outerShdw blurRad="38100" dist="19050" dir="2700000" algn="tl" rotWithShape="0">
                    <a:schemeClr val="dk1">
                      <a:alpha val="40000"/>
                    </a:schemeClr>
                  </a:outerShdw>
                </a:effectLst>
              </a:rPr>
              <a:t> in this call for proposals as lead applicants or co-applicants; however, they may participate as associates.</a:t>
            </a:r>
          </a:p>
        </p:txBody>
      </p:sp>
      <p:sp>
        <p:nvSpPr>
          <p:cNvPr id="4" name="Title 1"/>
          <p:cNvSpPr txBox="1">
            <a:spLocks/>
          </p:cNvSpPr>
          <p:nvPr/>
        </p:nvSpPr>
        <p:spPr>
          <a:xfrm>
            <a:off x="3891837" y="1490038"/>
            <a:ext cx="2968661" cy="758487"/>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400" b="1" i="0" u="none" strike="noStrike" cap="none">
                <a:solidFill>
                  <a:srgbClr val="53504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9pPr>
          </a:lstStyle>
          <a:p>
            <a:r>
              <a:rPr lang="tr-TR" dirty="0" err="1" smtClean="0"/>
              <a:t>Caution</a:t>
            </a:r>
            <a:r>
              <a:rPr lang="tr-TR" dirty="0" smtClean="0"/>
              <a:t>!</a:t>
            </a:r>
            <a:endParaRPr lang="en-GB" dirty="0"/>
          </a:p>
        </p:txBody>
      </p:sp>
    </p:spTree>
    <p:extLst>
      <p:ext uri="{BB962C8B-B14F-4D97-AF65-F5344CB8AC3E}">
        <p14:creationId xmlns:p14="http://schemas.microsoft.com/office/powerpoint/2010/main" val="18754536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smtClean="0"/>
              <a:t>Eligible</a:t>
            </a:r>
            <a:r>
              <a:rPr lang="tr-TR" dirty="0" smtClean="0"/>
              <a:t> </a:t>
            </a:r>
            <a:r>
              <a:rPr lang="tr-TR" dirty="0" err="1" smtClean="0"/>
              <a:t>Actions</a:t>
            </a:r>
            <a:r>
              <a:rPr lang="tr-TR" dirty="0" smtClean="0"/>
              <a:t> – </a:t>
            </a:r>
            <a:r>
              <a:rPr lang="tr-TR" dirty="0" err="1" smtClean="0"/>
              <a:t>Type</a:t>
            </a:r>
            <a:r>
              <a:rPr lang="tr-TR" dirty="0" smtClean="0"/>
              <a:t> of </a:t>
            </a:r>
            <a:r>
              <a:rPr lang="tr-TR" dirty="0" err="1" smtClean="0"/>
              <a:t>Actions</a:t>
            </a:r>
            <a:r>
              <a:rPr lang="tr-TR" dirty="0" smtClean="0"/>
              <a:t> </a:t>
            </a:r>
            <a:endParaRPr lang="en-GB" dirty="0"/>
          </a:p>
        </p:txBody>
      </p:sp>
      <p:sp>
        <p:nvSpPr>
          <p:cNvPr id="3" name="Text Placeholder 2"/>
          <p:cNvSpPr>
            <a:spLocks noGrp="1"/>
          </p:cNvSpPr>
          <p:nvPr>
            <p:ph type="body" idx="1"/>
          </p:nvPr>
        </p:nvSpPr>
        <p:spPr>
          <a:xfrm>
            <a:off x="245922" y="1831813"/>
            <a:ext cx="8414546" cy="4363656"/>
          </a:xfrm>
        </p:spPr>
        <p:txBody>
          <a:bodyPr/>
          <a:lstStyle/>
          <a:p>
            <a:pPr marL="514350" lvl="0" indent="-285750" algn="just">
              <a:buFont typeface="Arial" panose="020B0604020202020204" pitchFamily="34" charset="0"/>
              <a:buChar char="•"/>
            </a:pPr>
            <a:r>
              <a:rPr lang="en-US" dirty="0" smtClean="0"/>
              <a:t>As </a:t>
            </a:r>
            <a:r>
              <a:rPr lang="en-US" dirty="0"/>
              <a:t>a capacity building project, investments related to R&amp;D, innovation, technology transfer, and IT technology; investments necessary to obtain quality certification under international technical and quality standards; </a:t>
            </a:r>
            <a:endParaRPr lang="tr-TR" dirty="0" smtClean="0"/>
          </a:p>
          <a:p>
            <a:pPr marL="514350" lvl="0" indent="-285750" algn="just">
              <a:buFont typeface="Arial" panose="020B0604020202020204" pitchFamily="34" charset="0"/>
              <a:buChar char="•"/>
            </a:pPr>
            <a:r>
              <a:rPr lang="en-US" dirty="0" smtClean="0"/>
              <a:t>Consultancy </a:t>
            </a:r>
            <a:r>
              <a:rPr lang="en-US" dirty="0"/>
              <a:t>services received for digitalization, internationalization and branding;</a:t>
            </a:r>
          </a:p>
          <a:p>
            <a:pPr marL="514350" lvl="0" indent="-285750" algn="just">
              <a:buFont typeface="Arial" panose="020B0604020202020204" pitchFamily="34" charset="0"/>
              <a:buChar char="•"/>
            </a:pPr>
            <a:r>
              <a:rPr lang="en-US" dirty="0" smtClean="0"/>
              <a:t>Investments </a:t>
            </a:r>
            <a:r>
              <a:rPr lang="en-US" dirty="0"/>
              <a:t>for new production units as well as expanding and </a:t>
            </a:r>
            <a:r>
              <a:rPr lang="en-US" dirty="0" err="1"/>
              <a:t>modernising</a:t>
            </a:r>
            <a:r>
              <a:rPr lang="en-US" dirty="0"/>
              <a:t> production capacity in line with creation of employment;</a:t>
            </a:r>
          </a:p>
          <a:p>
            <a:pPr marL="514350" lvl="0" indent="-285750" algn="just">
              <a:buFont typeface="Arial" panose="020B0604020202020204" pitchFamily="34" charset="0"/>
              <a:buChar char="•"/>
            </a:pPr>
            <a:r>
              <a:rPr lang="en-US" dirty="0" smtClean="0"/>
              <a:t>As </a:t>
            </a:r>
            <a:r>
              <a:rPr lang="en-US" dirty="0"/>
              <a:t>a capacity building project, professional advice and consultancy services on: </a:t>
            </a:r>
          </a:p>
          <a:p>
            <a:pPr marL="971550" lvl="1" indent="-285750" algn="just">
              <a:buFont typeface="Arial" panose="020B0604020202020204" pitchFamily="34" charset="0"/>
              <a:buChar char="•"/>
            </a:pPr>
            <a:r>
              <a:rPr lang="en-US" dirty="0" smtClean="0"/>
              <a:t>export </a:t>
            </a:r>
            <a:r>
              <a:rPr lang="en-US" dirty="0"/>
              <a:t>competitiveness, </a:t>
            </a:r>
            <a:endParaRPr lang="tr-TR" dirty="0" smtClean="0"/>
          </a:p>
          <a:p>
            <a:pPr marL="971550" lvl="1" indent="-285750" algn="just">
              <a:buFont typeface="Arial" panose="020B0604020202020204" pitchFamily="34" charset="0"/>
              <a:buChar char="•"/>
            </a:pPr>
            <a:r>
              <a:rPr lang="tr-TR" dirty="0" smtClean="0"/>
              <a:t>i</a:t>
            </a:r>
            <a:r>
              <a:rPr lang="en-US" dirty="0" err="1" smtClean="0"/>
              <a:t>mproving</a:t>
            </a:r>
            <a:r>
              <a:rPr lang="en-US" dirty="0" smtClean="0"/>
              <a:t> </a:t>
            </a:r>
            <a:r>
              <a:rPr lang="en-US" dirty="0"/>
              <a:t>marketing practices to increase market share and access to new markets such as marketing and market development, </a:t>
            </a:r>
            <a:endParaRPr lang="tr-TR" dirty="0" smtClean="0"/>
          </a:p>
          <a:p>
            <a:pPr marL="971550" lvl="1" indent="-285750" algn="just">
              <a:buFont typeface="Arial" panose="020B0604020202020204" pitchFamily="34" charset="0"/>
              <a:buChar char="•"/>
            </a:pPr>
            <a:r>
              <a:rPr lang="en-US" dirty="0" smtClean="0"/>
              <a:t>product </a:t>
            </a:r>
            <a:r>
              <a:rPr lang="en-US" dirty="0"/>
              <a:t>design and development, </a:t>
            </a:r>
            <a:endParaRPr lang="tr-TR" dirty="0" smtClean="0"/>
          </a:p>
          <a:p>
            <a:pPr marL="971550" lvl="1" indent="-285750" algn="just">
              <a:buFont typeface="Arial" panose="020B0604020202020204" pitchFamily="34" charset="0"/>
              <a:buChar char="•"/>
            </a:pPr>
            <a:r>
              <a:rPr lang="en-US" dirty="0" smtClean="0"/>
              <a:t>new </a:t>
            </a:r>
            <a:r>
              <a:rPr lang="en-US" dirty="0"/>
              <a:t>technologies, </a:t>
            </a:r>
            <a:endParaRPr lang="tr-TR" dirty="0" smtClean="0"/>
          </a:p>
          <a:p>
            <a:pPr marL="971550" lvl="1" indent="-285750" algn="just">
              <a:buFont typeface="Arial" panose="020B0604020202020204" pitchFamily="34" charset="0"/>
              <a:buChar char="•"/>
            </a:pPr>
            <a:r>
              <a:rPr lang="en-US" dirty="0" smtClean="0"/>
              <a:t>access </a:t>
            </a:r>
            <a:r>
              <a:rPr lang="en-US" dirty="0"/>
              <a:t>to finance, </a:t>
            </a:r>
            <a:endParaRPr lang="tr-TR" dirty="0" smtClean="0"/>
          </a:p>
          <a:p>
            <a:pPr marL="971550" lvl="1" indent="-285750" algn="just">
              <a:buFont typeface="Arial" panose="020B0604020202020204" pitchFamily="34" charset="0"/>
              <a:buChar char="•"/>
            </a:pPr>
            <a:r>
              <a:rPr lang="en-US" dirty="0" smtClean="0"/>
              <a:t>human </a:t>
            </a:r>
            <a:r>
              <a:rPr lang="en-US" dirty="0"/>
              <a:t>resources development and on the job training;</a:t>
            </a:r>
          </a:p>
        </p:txBody>
      </p:sp>
    </p:spTree>
    <p:extLst>
      <p:ext uri="{BB962C8B-B14F-4D97-AF65-F5344CB8AC3E}">
        <p14:creationId xmlns:p14="http://schemas.microsoft.com/office/powerpoint/2010/main" val="24822305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a:t>Eligible</a:t>
            </a:r>
            <a:r>
              <a:rPr lang="tr-TR" dirty="0"/>
              <a:t> </a:t>
            </a:r>
            <a:r>
              <a:rPr lang="tr-TR" dirty="0" err="1"/>
              <a:t>Actions</a:t>
            </a:r>
            <a:r>
              <a:rPr lang="tr-TR" dirty="0"/>
              <a:t> – </a:t>
            </a:r>
            <a:r>
              <a:rPr lang="tr-TR" dirty="0" err="1"/>
              <a:t>Type</a:t>
            </a:r>
            <a:r>
              <a:rPr lang="tr-TR" dirty="0"/>
              <a:t> of </a:t>
            </a:r>
            <a:r>
              <a:rPr lang="tr-TR" dirty="0" err="1"/>
              <a:t>Actions</a:t>
            </a:r>
            <a:r>
              <a:rPr lang="tr-TR" dirty="0"/>
              <a:t> </a:t>
            </a:r>
            <a:endParaRPr lang="en-GB" dirty="0"/>
          </a:p>
        </p:txBody>
      </p:sp>
      <p:sp>
        <p:nvSpPr>
          <p:cNvPr id="3" name="Text Placeholder 2"/>
          <p:cNvSpPr>
            <a:spLocks noGrp="1"/>
          </p:cNvSpPr>
          <p:nvPr>
            <p:ph type="body" idx="1"/>
          </p:nvPr>
        </p:nvSpPr>
        <p:spPr>
          <a:xfrm>
            <a:off x="245922" y="1806761"/>
            <a:ext cx="8414546" cy="4363656"/>
          </a:xfrm>
        </p:spPr>
        <p:txBody>
          <a:bodyPr/>
          <a:lstStyle/>
          <a:p>
            <a:pPr marL="514350" lvl="0" indent="-285750" algn="just">
              <a:buFont typeface="Arial" panose="020B0604020202020204" pitchFamily="34" charset="0"/>
              <a:buChar char="•"/>
            </a:pPr>
            <a:r>
              <a:rPr lang="en-US" sz="1600" dirty="0" smtClean="0"/>
              <a:t>Development </a:t>
            </a:r>
            <a:r>
              <a:rPr lang="en-US" sz="1600" dirty="0"/>
              <a:t>of mentoring mechanisms and integration in mentoring networks;</a:t>
            </a:r>
          </a:p>
          <a:p>
            <a:pPr marL="514350" lvl="0" indent="-285750" algn="just">
              <a:buFont typeface="Arial" panose="020B0604020202020204" pitchFamily="34" charset="0"/>
              <a:buChar char="•"/>
            </a:pPr>
            <a:r>
              <a:rPr lang="en-US" sz="1600" dirty="0" smtClean="0"/>
              <a:t>Support </a:t>
            </a:r>
            <a:r>
              <a:rPr lang="en-US" sz="1600" dirty="0"/>
              <a:t>of design/idea/content/product development activities;</a:t>
            </a:r>
          </a:p>
          <a:p>
            <a:pPr marL="514350" lvl="0" indent="-285750" algn="just">
              <a:buFont typeface="Arial" panose="020B0604020202020204" pitchFamily="34" charset="0"/>
              <a:buChar char="•"/>
            </a:pPr>
            <a:r>
              <a:rPr lang="en-US" sz="1600" dirty="0" smtClean="0"/>
              <a:t>As </a:t>
            </a:r>
            <a:r>
              <a:rPr lang="en-US" sz="1600" dirty="0"/>
              <a:t>a capacity building project, procurement of machinery and equipment; software, hardware and </a:t>
            </a:r>
            <a:r>
              <a:rPr lang="en-US" sz="1600" dirty="0" err="1"/>
              <a:t>licences</a:t>
            </a:r>
            <a:r>
              <a:rPr lang="en-US" sz="1600" dirty="0"/>
              <a:t> (but no project may be limited only to the procurement of goods. Procurement of goods must be part of wider action with defined objectives); transport of equipment purchased</a:t>
            </a:r>
            <a:r>
              <a:rPr lang="en-US" sz="1600" dirty="0" smtClean="0"/>
              <a:t>;</a:t>
            </a:r>
            <a:endParaRPr lang="tr-TR" sz="1600" dirty="0" smtClean="0"/>
          </a:p>
          <a:p>
            <a:pPr marL="514350" lvl="0" indent="-285750" algn="just">
              <a:buFont typeface="Arial" panose="020B0604020202020204" pitchFamily="34" charset="0"/>
              <a:buChar char="•"/>
            </a:pPr>
            <a:r>
              <a:rPr lang="en-US" sz="1600" dirty="0" smtClean="0"/>
              <a:t>Capacity </a:t>
            </a:r>
            <a:r>
              <a:rPr lang="en-US" sz="1600" dirty="0"/>
              <a:t>building and training programs on </a:t>
            </a:r>
            <a:r>
              <a:rPr lang="en-US" sz="1600" dirty="0" err="1"/>
              <a:t>specialised</a:t>
            </a:r>
            <a:r>
              <a:rPr lang="en-US" sz="1600" dirty="0"/>
              <a:t> topics such as commercialization, finance, legal advice, accounting, business development/improvement, export and intellectual property;</a:t>
            </a:r>
          </a:p>
          <a:p>
            <a:pPr marL="514350" lvl="0" indent="-285750" algn="just">
              <a:buFont typeface="Arial" panose="020B0604020202020204" pitchFamily="34" charset="0"/>
              <a:buChar char="•"/>
            </a:pPr>
            <a:r>
              <a:rPr lang="en-US" sz="1600" dirty="0" smtClean="0"/>
              <a:t>Vocational </a:t>
            </a:r>
            <a:r>
              <a:rPr lang="en-US" sz="1600" dirty="0"/>
              <a:t>training and apprenticeship </a:t>
            </a:r>
            <a:r>
              <a:rPr lang="en-US" sz="1600" dirty="0" err="1"/>
              <a:t>programmes</a:t>
            </a:r>
            <a:r>
              <a:rPr lang="en-US" sz="1600" dirty="0"/>
              <a:t> accredited by the Turkish Authority as an answer to the needs of SMEs;</a:t>
            </a:r>
          </a:p>
          <a:p>
            <a:pPr marL="514350" lvl="0" indent="-285750" algn="just">
              <a:buFont typeface="Arial" panose="020B0604020202020204" pitchFamily="34" charset="0"/>
              <a:buChar char="•"/>
            </a:pPr>
            <a:r>
              <a:rPr lang="en-US" sz="1600" dirty="0" smtClean="0"/>
              <a:t>In-service </a:t>
            </a:r>
            <a:r>
              <a:rPr lang="en-US" sz="1600" dirty="0"/>
              <a:t>training programs including capacity building activities for SMEs;</a:t>
            </a:r>
          </a:p>
          <a:p>
            <a:pPr marL="514350" lvl="0" indent="-285750" algn="just">
              <a:buFont typeface="Arial" panose="020B0604020202020204" pitchFamily="34" charset="0"/>
              <a:buChar char="•"/>
            </a:pPr>
            <a:r>
              <a:rPr lang="en-US" sz="1600" dirty="0" smtClean="0"/>
              <a:t>Establishment </a:t>
            </a:r>
            <a:r>
              <a:rPr lang="en-US" sz="1600" dirty="0"/>
              <a:t>of a foreign trade department;</a:t>
            </a:r>
          </a:p>
          <a:p>
            <a:pPr marL="514350" lvl="0" indent="-285750" algn="just">
              <a:buFont typeface="Arial" panose="020B0604020202020204" pitchFamily="34" charset="0"/>
              <a:buChar char="•"/>
            </a:pPr>
            <a:r>
              <a:rPr lang="en-US" sz="1600" dirty="0" smtClean="0"/>
              <a:t>With </a:t>
            </a:r>
            <a:r>
              <a:rPr lang="en-US" sz="1600" dirty="0"/>
              <a:t>the support of Arabic language skills of SuTPs, activities that enhance competitiveness of the company through increasing its market share, number of customers and exports, especially in the MENA region.</a:t>
            </a:r>
          </a:p>
          <a:p>
            <a:pPr marL="514350" lvl="0" indent="-285750" algn="just">
              <a:buFont typeface="Arial" panose="020B0604020202020204" pitchFamily="34" charset="0"/>
              <a:buChar char="•"/>
            </a:pPr>
            <a:endParaRPr lang="en-US" dirty="0" smtClean="0"/>
          </a:p>
          <a:p>
            <a:pPr marL="514350" lvl="0" indent="-285750" algn="just">
              <a:buFont typeface="Arial" panose="020B0604020202020204" pitchFamily="34" charset="0"/>
              <a:buChar char="•"/>
            </a:pPr>
            <a:endParaRPr lang="en-GB" dirty="0">
              <a:effectLst/>
            </a:endParaRPr>
          </a:p>
        </p:txBody>
      </p:sp>
    </p:spTree>
    <p:extLst>
      <p:ext uri="{BB962C8B-B14F-4D97-AF65-F5344CB8AC3E}">
        <p14:creationId xmlns:p14="http://schemas.microsoft.com/office/powerpoint/2010/main" val="37847170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a:t>Eligible</a:t>
            </a:r>
            <a:r>
              <a:rPr lang="tr-TR" dirty="0"/>
              <a:t> </a:t>
            </a:r>
            <a:r>
              <a:rPr lang="tr-TR" dirty="0" err="1"/>
              <a:t>Actions</a:t>
            </a:r>
            <a:r>
              <a:rPr lang="tr-TR" dirty="0"/>
              <a:t> – </a:t>
            </a:r>
            <a:r>
              <a:rPr lang="tr-TR" dirty="0" err="1"/>
              <a:t>Type</a:t>
            </a:r>
            <a:r>
              <a:rPr lang="tr-TR" dirty="0"/>
              <a:t> of </a:t>
            </a:r>
            <a:r>
              <a:rPr lang="tr-TR" dirty="0" err="1"/>
              <a:t>Actions</a:t>
            </a:r>
            <a:r>
              <a:rPr lang="tr-TR" dirty="0"/>
              <a:t> </a:t>
            </a:r>
            <a:endParaRPr lang="en-GB" dirty="0"/>
          </a:p>
        </p:txBody>
      </p:sp>
      <p:sp>
        <p:nvSpPr>
          <p:cNvPr id="5" name="Rectangle 4"/>
          <p:cNvSpPr/>
          <p:nvPr/>
        </p:nvSpPr>
        <p:spPr>
          <a:xfrm>
            <a:off x="1014608" y="2329841"/>
            <a:ext cx="7365304" cy="28809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2">
                    <a:lumMod val="50000"/>
                  </a:schemeClr>
                </a:solidFill>
                <a:latin typeface="Calibri" panose="020F0502020204030204" pitchFamily="34" charset="0"/>
                <a:cs typeface="Calibri" panose="020F0502020204030204" pitchFamily="34" charset="0"/>
              </a:rPr>
              <a:t>All actions shall have a positive contribution to employment and economic development. Priority will be given to activities respecting gender equality and increasing women/youth employment and employment of SuTPs.</a:t>
            </a:r>
            <a:endParaRPr lang="en-GB" sz="2000" b="1" dirty="0">
              <a:solidFill>
                <a:schemeClr val="accent2">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09891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20620" y="1770140"/>
            <a:ext cx="8855214" cy="4720770"/>
          </a:xfrm>
          <a:prstGeom prst="roundRect">
            <a:avLst>
              <a:gd name="adj" fmla="val 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tr-TR" dirty="0"/>
              <a:t>Eligible Actions – </a:t>
            </a:r>
            <a:r>
              <a:rPr lang="tr-TR" dirty="0" smtClean="0"/>
              <a:t>Examples for Ineligible Actions </a:t>
            </a:r>
            <a:endParaRPr lang="en-GB" dirty="0"/>
          </a:p>
        </p:txBody>
      </p:sp>
      <p:sp>
        <p:nvSpPr>
          <p:cNvPr id="10" name="Rectangle 9"/>
          <p:cNvSpPr/>
          <p:nvPr/>
        </p:nvSpPr>
        <p:spPr>
          <a:xfrm>
            <a:off x="325820" y="1915643"/>
            <a:ext cx="4214649" cy="4739759"/>
          </a:xfrm>
          <a:prstGeom prst="rect">
            <a:avLst/>
          </a:prstGeom>
          <a:noFill/>
          <a:ln>
            <a:noFill/>
          </a:ln>
        </p:spPr>
        <p:txBody>
          <a:bodyPr wrap="square">
            <a:spAutoFit/>
          </a:bodyPr>
          <a:lstStyle/>
          <a:p>
            <a:pPr marL="285750" lvl="0" indent="-285750" algn="just">
              <a:buFont typeface="Arial" panose="020B0604020202020204" pitchFamily="34" charset="0"/>
              <a:buChar char="•"/>
            </a:pPr>
            <a:r>
              <a:rPr lang="en-US" sz="1600" dirty="0" smtClean="0">
                <a:latin typeface="Calibri" panose="020F0502020204030204" pitchFamily="34" charset="0"/>
                <a:cs typeface="Calibri" panose="020F0502020204030204" pitchFamily="34" charset="0"/>
              </a:rPr>
              <a:t>Actions </a:t>
            </a:r>
            <a:r>
              <a:rPr lang="en-US" sz="1600" dirty="0">
                <a:latin typeface="Calibri" panose="020F0502020204030204" pitchFamily="34" charset="0"/>
                <a:cs typeface="Calibri" panose="020F0502020204030204" pitchFamily="34" charset="0"/>
              </a:rPr>
              <a:t>concerned </a:t>
            </a:r>
            <a:r>
              <a:rPr lang="en-US" sz="1600" u="sng" dirty="0">
                <a:latin typeface="Calibri" panose="020F0502020204030204" pitchFamily="34" charset="0"/>
                <a:cs typeface="Calibri" panose="020F0502020204030204" pitchFamily="34" charset="0"/>
              </a:rPr>
              <a:t>only or mainly </a:t>
            </a:r>
            <a:r>
              <a:rPr lang="en-US" sz="1600" dirty="0">
                <a:latin typeface="Calibri" panose="020F0502020204030204" pitchFamily="34" charset="0"/>
                <a:cs typeface="Calibri" panose="020F0502020204030204" pitchFamily="34" charset="0"/>
              </a:rPr>
              <a:t>with individual sponsorships for participation in workshops, seminars, conferences, congresses;</a:t>
            </a:r>
          </a:p>
          <a:p>
            <a:pPr marL="285750" lvl="0" indent="-285750" algn="just">
              <a:buFont typeface="Arial" panose="020B0604020202020204" pitchFamily="34" charset="0"/>
              <a:buChar char="•"/>
            </a:pPr>
            <a:r>
              <a:rPr lang="en-US" sz="1600" dirty="0" smtClean="0">
                <a:latin typeface="Calibri" panose="020F0502020204030204" pitchFamily="34" charset="0"/>
                <a:cs typeface="Calibri" panose="020F0502020204030204" pitchFamily="34" charset="0"/>
              </a:rPr>
              <a:t>Actions </a:t>
            </a:r>
            <a:r>
              <a:rPr lang="en-US" sz="1600" dirty="0">
                <a:latin typeface="Calibri" panose="020F0502020204030204" pitchFamily="34" charset="0"/>
                <a:cs typeface="Calibri" panose="020F0502020204030204" pitchFamily="34" charset="0"/>
              </a:rPr>
              <a:t>concerned </a:t>
            </a:r>
            <a:r>
              <a:rPr lang="en-US" sz="1600" u="sng" dirty="0">
                <a:latin typeface="Calibri" panose="020F0502020204030204" pitchFamily="34" charset="0"/>
                <a:cs typeface="Calibri" panose="020F0502020204030204" pitchFamily="34" charset="0"/>
              </a:rPr>
              <a:t>only or mainly </a:t>
            </a:r>
            <a:r>
              <a:rPr lang="en-US" sz="1600" dirty="0">
                <a:latin typeface="Calibri" panose="020F0502020204030204" pitchFamily="34" charset="0"/>
                <a:cs typeface="Calibri" panose="020F0502020204030204" pitchFamily="34" charset="0"/>
              </a:rPr>
              <a:t>with individual scholarships for studies or training courses;</a:t>
            </a:r>
          </a:p>
          <a:p>
            <a:pPr marL="285750" lvl="0" indent="-285750" algn="just">
              <a:buFont typeface="Arial" panose="020B0604020202020204" pitchFamily="34" charset="0"/>
              <a:buChar char="•"/>
            </a:pPr>
            <a:r>
              <a:rPr lang="en-US" sz="1600" dirty="0" smtClean="0">
                <a:latin typeface="Calibri" panose="020F0502020204030204" pitchFamily="34" charset="0"/>
                <a:cs typeface="Calibri" panose="020F0502020204030204" pitchFamily="34" charset="0"/>
              </a:rPr>
              <a:t>Actions </a:t>
            </a:r>
            <a:r>
              <a:rPr lang="en-US" sz="1600" dirty="0">
                <a:latin typeface="Calibri" panose="020F0502020204030204" pitchFamily="34" charset="0"/>
                <a:cs typeface="Calibri" panose="020F0502020204030204" pitchFamily="34" charset="0"/>
              </a:rPr>
              <a:t>already financed or in a process of being financed from state budget or other EU </a:t>
            </a:r>
            <a:r>
              <a:rPr lang="en-US" sz="1600" dirty="0" err="1">
                <a:latin typeface="Calibri" panose="020F0502020204030204" pitchFamily="34" charset="0"/>
                <a:cs typeface="Calibri" panose="020F0502020204030204" pitchFamily="34" charset="0"/>
              </a:rPr>
              <a:t>programmes</a:t>
            </a:r>
            <a:r>
              <a:rPr lang="en-US" sz="1600" dirty="0">
                <a:latin typeface="Calibri" panose="020F0502020204030204" pitchFamily="34" charset="0"/>
                <a:cs typeface="Calibri" panose="020F0502020204030204" pitchFamily="34" charset="0"/>
              </a:rPr>
              <a:t>, or other funds;</a:t>
            </a:r>
          </a:p>
          <a:p>
            <a:pPr marL="285750" lvl="0" indent="-285750" algn="just">
              <a:buFont typeface="Arial" panose="020B0604020202020204" pitchFamily="34" charset="0"/>
              <a:buChar char="•"/>
            </a:pPr>
            <a:r>
              <a:rPr lang="en-US" sz="1600" dirty="0" smtClean="0">
                <a:latin typeface="Calibri" panose="020F0502020204030204" pitchFamily="34" charset="0"/>
                <a:cs typeface="Calibri" panose="020F0502020204030204" pitchFamily="34" charset="0"/>
              </a:rPr>
              <a:t>Establishing </a:t>
            </a:r>
            <a:r>
              <a:rPr lang="en-US" sz="1600" dirty="0">
                <a:latin typeface="Calibri" panose="020F0502020204030204" pitchFamily="34" charset="0"/>
                <a:cs typeface="Calibri" panose="020F0502020204030204" pitchFamily="34" charset="0"/>
              </a:rPr>
              <a:t>and developing any activity in area where the Turkish legislation does not apply regarding safety at work, environment protection, employment of the workforce;</a:t>
            </a:r>
          </a:p>
          <a:p>
            <a:pPr marL="285750" lvl="0" indent="-285750" algn="just">
              <a:buFont typeface="Arial" panose="020B0604020202020204" pitchFamily="34" charset="0"/>
              <a:buChar char="•"/>
            </a:pPr>
            <a:r>
              <a:rPr lang="en-US" sz="1600" dirty="0">
                <a:latin typeface="Calibri" panose="020F0502020204030204" pitchFamily="34" charset="0"/>
                <a:cs typeface="Calibri" panose="020F0502020204030204" pitchFamily="34" charset="0"/>
              </a:rPr>
              <a:t>Actions which are ideologically biased or partisan in nature;</a:t>
            </a:r>
          </a:p>
          <a:p>
            <a:pPr marL="285750" lvl="0" indent="-285750" algn="just">
              <a:buFont typeface="Arial" panose="020B0604020202020204" pitchFamily="34" charset="0"/>
              <a:buChar char="•"/>
            </a:pPr>
            <a:r>
              <a:rPr lang="en-US" sz="1600" dirty="0">
                <a:latin typeface="Calibri" panose="020F0502020204030204" pitchFamily="34" charset="0"/>
                <a:cs typeface="Calibri" panose="020F0502020204030204" pitchFamily="34" charset="0"/>
              </a:rPr>
              <a:t>Actions of supporting or linked to political parties;</a:t>
            </a:r>
          </a:p>
          <a:p>
            <a:pPr lvl="0" algn="just">
              <a:spcAft>
                <a:spcPts val="1000"/>
              </a:spcAft>
            </a:pPr>
            <a:endParaRPr lang="en-GB" b="1" dirty="0">
              <a:solidFill>
                <a:schemeClr val="bg2">
                  <a:lumMod val="10000"/>
                </a:schemeClr>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2" name="Rectangle 11"/>
          <p:cNvSpPr/>
          <p:nvPr/>
        </p:nvSpPr>
        <p:spPr>
          <a:xfrm>
            <a:off x="4824247" y="1915643"/>
            <a:ext cx="3888829" cy="2811026"/>
          </a:xfrm>
          <a:prstGeom prst="rect">
            <a:avLst/>
          </a:prstGeom>
          <a:noFill/>
        </p:spPr>
        <p:txBody>
          <a:bodyPr wrap="square">
            <a:spAutoFit/>
          </a:bodyPr>
          <a:lstStyle/>
          <a:p>
            <a:pPr lvl="0" indent="-285750" algn="just">
              <a:spcAft>
                <a:spcPts val="10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Infrastructure </a:t>
            </a:r>
            <a:r>
              <a:rPr lang="en-US" sz="1600" dirty="0" smtClean="0">
                <a:latin typeface="Calibri" panose="020F0502020204030204" pitchFamily="34" charset="0"/>
                <a:cs typeface="Calibri" panose="020F0502020204030204" pitchFamily="34" charset="0"/>
              </a:rPr>
              <a:t>projects;</a:t>
            </a:r>
            <a:endParaRPr lang="tr-TR" sz="1600" dirty="0" smtClean="0">
              <a:latin typeface="Calibri" panose="020F0502020204030204" pitchFamily="34" charset="0"/>
              <a:cs typeface="Calibri" panose="020F0502020204030204" pitchFamily="34" charset="0"/>
            </a:endParaRPr>
          </a:p>
          <a:p>
            <a:pPr lvl="0" indent="-285750" algn="just">
              <a:spcAft>
                <a:spcPts val="1000"/>
              </a:spcAft>
              <a:buFont typeface="Arial" panose="020B0604020202020204" pitchFamily="34" charset="0"/>
              <a:buChar char="•"/>
            </a:pPr>
            <a:r>
              <a:rPr lang="en-US" sz="1600" dirty="0" smtClean="0">
                <a:latin typeface="Calibri" panose="020F0502020204030204" pitchFamily="34" charset="0"/>
                <a:cs typeface="Calibri" panose="020F0502020204030204" pitchFamily="34" charset="0"/>
              </a:rPr>
              <a:t>Actions </a:t>
            </a:r>
            <a:r>
              <a:rPr lang="en-US" sz="1600" dirty="0">
                <a:latin typeface="Calibri" panose="020F0502020204030204" pitchFamily="34" charset="0"/>
                <a:cs typeface="Calibri" panose="020F0502020204030204" pitchFamily="34" charset="0"/>
              </a:rPr>
              <a:t>with costs incurred outside the contract period;</a:t>
            </a:r>
          </a:p>
          <a:p>
            <a:pPr lvl="0" indent="-285750" algn="just">
              <a:buFont typeface="Arial" panose="020B0604020202020204" pitchFamily="34" charset="0"/>
              <a:buChar char="•"/>
            </a:pPr>
            <a:r>
              <a:rPr lang="en-US" sz="1600" dirty="0" smtClean="0">
                <a:latin typeface="Calibri" panose="020F0502020204030204" pitchFamily="34" charset="0"/>
                <a:cs typeface="Calibri" panose="020F0502020204030204" pitchFamily="34" charset="0"/>
              </a:rPr>
              <a:t>Procurement </a:t>
            </a:r>
            <a:r>
              <a:rPr lang="en-US" sz="1600" dirty="0">
                <a:latin typeface="Calibri" panose="020F0502020204030204" pitchFamily="34" charset="0"/>
                <a:cs typeface="Calibri" panose="020F0502020204030204" pitchFamily="34" charset="0"/>
              </a:rPr>
              <a:t>or lease of land, buildings or other similar facilities and structures;</a:t>
            </a:r>
          </a:p>
          <a:p>
            <a:pPr lvl="0" indent="-285750" algn="just">
              <a:buFont typeface="Arial" panose="020B0604020202020204" pitchFamily="34" charset="0"/>
              <a:buChar char="•"/>
            </a:pPr>
            <a:r>
              <a:rPr lang="en-US" sz="1600" dirty="0" smtClean="0">
                <a:latin typeface="Calibri" panose="020F0502020204030204" pitchFamily="34" charset="0"/>
                <a:cs typeface="Calibri" panose="020F0502020204030204" pitchFamily="34" charset="0"/>
              </a:rPr>
              <a:t>Actions </a:t>
            </a:r>
            <a:r>
              <a:rPr lang="en-US" sz="1600" dirty="0">
                <a:latin typeface="Calibri" panose="020F0502020204030204" pitchFamily="34" charset="0"/>
                <a:cs typeface="Calibri" panose="020F0502020204030204" pitchFamily="34" charset="0"/>
              </a:rPr>
              <a:t>that had started before applicants signed the contract for awarding grants</a:t>
            </a:r>
          </a:p>
          <a:p>
            <a:pPr lvl="0" algn="just"/>
            <a:endParaRPr lang="en-GB" sz="1600" dirty="0">
              <a:latin typeface="Calibri" panose="020F0502020204030204" pitchFamily="34" charset="0"/>
              <a:cs typeface="Calibri" panose="020F0502020204030204" pitchFamily="34" charset="0"/>
            </a:endParaRPr>
          </a:p>
          <a:p>
            <a:pPr marL="285750" lvl="0" indent="-285750" algn="just">
              <a:spcAft>
                <a:spcPts val="1000"/>
              </a:spcAft>
              <a:buFont typeface="Arial" panose="020B0604020202020204" pitchFamily="34" charset="0"/>
              <a:buChar char="•"/>
            </a:pPr>
            <a:endParaRPr lang="en-GB" sz="1600" b="1"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3559882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p:cNvGraphicFramePr/>
          <p:nvPr>
            <p:extLst>
              <p:ext uri="{D42A27DB-BD31-4B8C-83A1-F6EECF244321}">
                <p14:modId xmlns:p14="http://schemas.microsoft.com/office/powerpoint/2010/main" val="2291266853"/>
              </p:ext>
            </p:extLst>
          </p:nvPr>
        </p:nvGraphicFramePr>
        <p:xfrm>
          <a:off x="548415" y="1929009"/>
          <a:ext cx="8114953" cy="4371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420427" y="952342"/>
            <a:ext cx="8370931" cy="758487"/>
          </a:xfrm>
        </p:spPr>
        <p:txBody>
          <a:bodyPr/>
          <a:lstStyle/>
          <a:p>
            <a:r>
              <a:rPr lang="tr-TR" dirty="0" err="1" smtClean="0"/>
              <a:t>Eligibility</a:t>
            </a:r>
            <a:r>
              <a:rPr lang="tr-TR" dirty="0"/>
              <a:t> </a:t>
            </a:r>
            <a:r>
              <a:rPr lang="tr-TR" dirty="0" smtClean="0"/>
              <a:t>of </a:t>
            </a:r>
            <a:r>
              <a:rPr lang="tr-TR" dirty="0" err="1" smtClean="0"/>
              <a:t>Costs</a:t>
            </a:r>
            <a:r>
              <a:rPr lang="tr-TR" dirty="0" smtClean="0"/>
              <a:t> – General </a:t>
            </a:r>
            <a:r>
              <a:rPr lang="tr-TR" dirty="0" err="1" smtClean="0"/>
              <a:t>Criteria</a:t>
            </a:r>
            <a:r>
              <a:rPr lang="tr-TR" dirty="0" smtClean="0"/>
              <a:t> </a:t>
            </a:r>
            <a:endParaRPr lang="en-GB" dirty="0"/>
          </a:p>
        </p:txBody>
      </p:sp>
    </p:spTree>
    <p:extLst>
      <p:ext uri="{BB962C8B-B14F-4D97-AF65-F5344CB8AC3E}">
        <p14:creationId xmlns:p14="http://schemas.microsoft.com/office/powerpoint/2010/main" val="10588551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9382" y="2201377"/>
            <a:ext cx="9095596" cy="3694386"/>
          </a:xfrm>
          <a:noFill/>
          <a:ln>
            <a:noFill/>
          </a:ln>
        </p:spPr>
        <p:txBody>
          <a:bodyPr spcFirstLastPara="1" wrap="square" lIns="91425" tIns="45700" rIns="91425" bIns="45700" anchor="t" anchorCtr="0">
            <a:noAutofit/>
          </a:bodyPr>
          <a:lstStyle/>
          <a:p>
            <a:pPr marL="514350" lvl="0" indent="-285750" algn="just">
              <a:buFont typeface="Arial" panose="020B0604020202020204" pitchFamily="34" charset="0"/>
              <a:buChar char="•"/>
            </a:pPr>
            <a:r>
              <a:rPr lang="en-US" sz="1600" dirty="0" smtClean="0"/>
              <a:t>the </a:t>
            </a:r>
            <a:r>
              <a:rPr lang="en-US" sz="1600" dirty="0"/>
              <a:t>cost of Project Staff assigned to the Action, corresponding to actual gross salaries including social security charges and other remuneration-related costs; salaries and costs shall not exceed those normally borne by the Beneficiary(</a:t>
            </a:r>
            <a:r>
              <a:rPr lang="en-US" sz="1600" dirty="0" err="1"/>
              <a:t>ies</a:t>
            </a:r>
            <a:r>
              <a:rPr lang="en-US" sz="1600" dirty="0"/>
              <a:t>), unless it is justified by showing that it is essential to carry out the Action; </a:t>
            </a:r>
          </a:p>
          <a:p>
            <a:pPr marL="514350" lvl="0" indent="-285750" algn="just">
              <a:buFont typeface="Arial" panose="020B0604020202020204" pitchFamily="34" charset="0"/>
              <a:buChar char="•"/>
            </a:pPr>
            <a:r>
              <a:rPr lang="en-US" sz="1600" dirty="0" smtClean="0"/>
              <a:t>the </a:t>
            </a:r>
            <a:r>
              <a:rPr lang="en-US" sz="1600" dirty="0"/>
              <a:t>cost of created additional employment (or </a:t>
            </a:r>
            <a:r>
              <a:rPr lang="en-US" sz="1600" dirty="0" err="1"/>
              <a:t>formalise</a:t>
            </a:r>
            <a:r>
              <a:rPr lang="en-US" sz="1600" dirty="0"/>
              <a:t> employment) of SuTPs and LHC members; cost of work permit card and its fee; their actual gross salaries including social security charges and other remuneration-related costs. </a:t>
            </a:r>
            <a:r>
              <a:rPr lang="en-US" sz="1600" b="1" dirty="0"/>
              <a:t>Please note that the total cost of human resources should not exceed the 50% of the total eligible direct costs;</a:t>
            </a:r>
          </a:p>
          <a:p>
            <a:pPr marL="514350" lvl="0" indent="-285750" algn="just">
              <a:buFont typeface="Arial" panose="020B0604020202020204" pitchFamily="34" charset="0"/>
              <a:buChar char="•"/>
            </a:pPr>
            <a:r>
              <a:rPr lang="en-US" sz="1600" dirty="0" smtClean="0"/>
              <a:t>purchase </a:t>
            </a:r>
            <a:r>
              <a:rPr lang="en-US" sz="1600" dirty="0"/>
              <a:t>costs for new (second hand purchase is not eligible) equipment, machinery and supplies specifically for the purpose of the Action, provided that ownership is transferred at the end of the Action when required. </a:t>
            </a:r>
            <a:r>
              <a:rPr lang="en-US" sz="1600" b="1" dirty="0"/>
              <a:t>Please note that the total costs of equipment and supplies (excluding office supplies) should not exceed the 50% of the total eligible direct costs;</a:t>
            </a:r>
          </a:p>
          <a:p>
            <a:pPr marL="514350" lvl="0" indent="-285750" algn="just">
              <a:buFont typeface="Arial" panose="020B0604020202020204" pitchFamily="34" charset="0"/>
              <a:buChar char="•"/>
            </a:pPr>
            <a:r>
              <a:rPr lang="en-US" sz="1600" dirty="0" smtClean="0"/>
              <a:t>costs </a:t>
            </a:r>
            <a:r>
              <a:rPr lang="en-US" sz="1600" dirty="0"/>
              <a:t>of consumables; </a:t>
            </a:r>
          </a:p>
          <a:p>
            <a:pPr marL="514350" lvl="0" indent="-285750" algn="just">
              <a:buFont typeface="Arial" panose="020B0604020202020204" pitchFamily="34" charset="0"/>
              <a:buChar char="•"/>
            </a:pPr>
            <a:r>
              <a:rPr lang="en-US" sz="1600" dirty="0" smtClean="0"/>
              <a:t>training/consultancy </a:t>
            </a:r>
            <a:r>
              <a:rPr lang="en-US" sz="1600" dirty="0"/>
              <a:t>costs;</a:t>
            </a:r>
          </a:p>
          <a:p>
            <a:pPr marL="514350" lvl="0" indent="-285750" algn="just">
              <a:buFont typeface="Arial" panose="020B0604020202020204" pitchFamily="34" charset="0"/>
              <a:buChar char="•"/>
            </a:pPr>
            <a:r>
              <a:rPr lang="en-US" sz="1600" dirty="0" smtClean="0"/>
              <a:t>visibility </a:t>
            </a:r>
            <a:r>
              <a:rPr lang="en-US" sz="1600" dirty="0"/>
              <a:t>costs;</a:t>
            </a:r>
          </a:p>
          <a:p>
            <a:pPr marL="514350" lvl="0" indent="-285750" algn="just">
              <a:buFont typeface="Arial" panose="020B0604020202020204" pitchFamily="34" charset="0"/>
              <a:buChar char="•"/>
            </a:pPr>
            <a:r>
              <a:rPr lang="en-US" sz="1600" dirty="0" smtClean="0"/>
              <a:t>subcontracting </a:t>
            </a:r>
            <a:r>
              <a:rPr lang="en-US" sz="1600" dirty="0"/>
              <a:t>costs;</a:t>
            </a:r>
          </a:p>
          <a:p>
            <a:pPr marL="514350" lvl="0" indent="-285750" algn="just">
              <a:buFont typeface="Arial" panose="020B0604020202020204" pitchFamily="34" charset="0"/>
              <a:buChar char="•"/>
            </a:pPr>
            <a:endParaRPr lang="en-GB" sz="1400" dirty="0"/>
          </a:p>
        </p:txBody>
      </p:sp>
      <p:sp>
        <p:nvSpPr>
          <p:cNvPr id="4" name="Title 1"/>
          <p:cNvSpPr txBox="1">
            <a:spLocks/>
          </p:cNvSpPr>
          <p:nvPr/>
        </p:nvSpPr>
        <p:spPr>
          <a:xfrm>
            <a:off x="522027" y="955708"/>
            <a:ext cx="8370931" cy="758487"/>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400" b="1" i="0" u="none" strike="noStrike" cap="none">
                <a:solidFill>
                  <a:srgbClr val="53504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9pPr>
          </a:lstStyle>
          <a:p>
            <a:r>
              <a:rPr lang="tr-TR" dirty="0" err="1"/>
              <a:t>Eligibility</a:t>
            </a:r>
            <a:r>
              <a:rPr lang="tr-TR" dirty="0"/>
              <a:t> of </a:t>
            </a:r>
            <a:r>
              <a:rPr lang="tr-TR" dirty="0" err="1"/>
              <a:t>Costs</a:t>
            </a:r>
            <a:endParaRPr lang="en-GB" dirty="0"/>
          </a:p>
        </p:txBody>
      </p:sp>
      <p:sp>
        <p:nvSpPr>
          <p:cNvPr id="5" name="Rectangle 4"/>
          <p:cNvSpPr/>
          <p:nvPr/>
        </p:nvSpPr>
        <p:spPr>
          <a:xfrm>
            <a:off x="3289475" y="1808595"/>
            <a:ext cx="2111475"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tr-TR" sz="1800" b="1" dirty="0" err="1" smtClean="0">
                <a:solidFill>
                  <a:srgbClr val="53504F"/>
                </a:solidFill>
                <a:latin typeface="Calibri"/>
                <a:ea typeface="Calibri"/>
                <a:cs typeface="Calibri"/>
                <a:sym typeface="Calibri"/>
              </a:rPr>
              <a:t>Eligible</a:t>
            </a:r>
            <a:r>
              <a:rPr lang="tr-TR" sz="1800" b="1" dirty="0" smtClean="0">
                <a:solidFill>
                  <a:srgbClr val="53504F"/>
                </a:solidFill>
                <a:latin typeface="Calibri"/>
                <a:ea typeface="Calibri"/>
                <a:cs typeface="Calibri"/>
                <a:sym typeface="Calibri"/>
              </a:rPr>
              <a:t> Direct </a:t>
            </a:r>
            <a:r>
              <a:rPr lang="tr-TR" sz="1800" b="1" dirty="0" err="1" smtClean="0">
                <a:solidFill>
                  <a:srgbClr val="53504F"/>
                </a:solidFill>
                <a:latin typeface="Calibri"/>
                <a:ea typeface="Calibri"/>
                <a:cs typeface="Calibri"/>
                <a:sym typeface="Calibri"/>
              </a:rPr>
              <a:t>Costs</a:t>
            </a:r>
            <a:r>
              <a:rPr lang="tr-TR" sz="1800" b="1" dirty="0" smtClean="0">
                <a:solidFill>
                  <a:srgbClr val="53504F"/>
                </a:solidFill>
                <a:latin typeface="Calibri"/>
                <a:ea typeface="Calibri"/>
                <a:cs typeface="Calibri"/>
                <a:sym typeface="Calibri"/>
              </a:rPr>
              <a:t> </a:t>
            </a:r>
            <a:endParaRPr lang="en-GB" sz="1800" b="1" dirty="0">
              <a:solidFill>
                <a:srgbClr val="53504F"/>
              </a:solidFill>
              <a:latin typeface="Calibri"/>
              <a:ea typeface="Calibri"/>
              <a:cs typeface="Calibri"/>
              <a:sym typeface="Calibri"/>
            </a:endParaRPr>
          </a:p>
        </p:txBody>
      </p:sp>
    </p:spTree>
    <p:extLst>
      <p:ext uri="{BB962C8B-B14F-4D97-AF65-F5344CB8AC3E}">
        <p14:creationId xmlns:p14="http://schemas.microsoft.com/office/powerpoint/2010/main" val="15009927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2506177"/>
            <a:ext cx="8807669" cy="3694386"/>
          </a:xfrm>
          <a:noFill/>
          <a:ln>
            <a:noFill/>
          </a:ln>
        </p:spPr>
        <p:txBody>
          <a:bodyPr spcFirstLastPara="1" wrap="square" lIns="91425" tIns="45700" rIns="91425" bIns="45700" anchor="t" anchorCtr="0">
            <a:noAutofit/>
          </a:bodyPr>
          <a:lstStyle/>
          <a:p>
            <a:pPr marL="514350" lvl="0" indent="-285750" algn="just">
              <a:buFont typeface="Arial" panose="020B0604020202020204" pitchFamily="34" charset="0"/>
              <a:buChar char="•"/>
            </a:pPr>
            <a:r>
              <a:rPr lang="en-US" dirty="0" smtClean="0"/>
              <a:t>costs </a:t>
            </a:r>
            <a:r>
              <a:rPr lang="en-US" dirty="0"/>
              <a:t>entailed by contracts awarded by the Beneficiary for the purposes of the Action;</a:t>
            </a:r>
          </a:p>
          <a:p>
            <a:pPr marL="514350" lvl="0" indent="-285750" algn="just">
              <a:buFont typeface="Arial" panose="020B0604020202020204" pitchFamily="34" charset="0"/>
              <a:buChar char="•"/>
            </a:pPr>
            <a:r>
              <a:rPr lang="en-US" dirty="0" smtClean="0"/>
              <a:t>costs </a:t>
            </a:r>
            <a:r>
              <a:rPr lang="en-US" dirty="0"/>
              <a:t>deriving directly from the requirements of the Contract (dissemination of information, evaluation specific to the Action, expenditure verification costs, translation, reproduction, insurance, etc.) including financial service costs (in particular the cost of transfers and financial guarantees where required according to the Contract);</a:t>
            </a:r>
          </a:p>
          <a:p>
            <a:pPr marL="514350" lvl="0" indent="-285750" algn="just">
              <a:buFont typeface="Arial" panose="020B0604020202020204" pitchFamily="34" charset="0"/>
              <a:buChar char="•"/>
            </a:pPr>
            <a:r>
              <a:rPr lang="en-US" dirty="0" smtClean="0"/>
              <a:t>duties</a:t>
            </a:r>
            <a:r>
              <a:rPr lang="en-US" dirty="0"/>
              <a:t>, taxes and charges, including VAT, paid and not recoverable by the Beneficiary, unless otherwise provided in the Special Conditions;</a:t>
            </a:r>
          </a:p>
          <a:p>
            <a:pPr marL="514350" lvl="0" indent="-285750" algn="just">
              <a:buFont typeface="Arial" panose="020B0604020202020204" pitchFamily="34" charset="0"/>
              <a:buChar char="•"/>
            </a:pPr>
            <a:r>
              <a:rPr lang="en-US" dirty="0" smtClean="0"/>
              <a:t>Pre-financing </a:t>
            </a:r>
            <a:r>
              <a:rPr lang="en-US" dirty="0"/>
              <a:t>guarantee cost.</a:t>
            </a:r>
          </a:p>
          <a:p>
            <a:pPr marL="514350" lvl="0" indent="-285750" algn="just">
              <a:buFont typeface="Arial" panose="020B0604020202020204" pitchFamily="34" charset="0"/>
              <a:buChar char="•"/>
            </a:pPr>
            <a:endParaRPr lang="en-GB" sz="1400" dirty="0"/>
          </a:p>
        </p:txBody>
      </p:sp>
      <p:sp>
        <p:nvSpPr>
          <p:cNvPr id="4" name="Title 1"/>
          <p:cNvSpPr txBox="1">
            <a:spLocks/>
          </p:cNvSpPr>
          <p:nvPr/>
        </p:nvSpPr>
        <p:spPr>
          <a:xfrm>
            <a:off x="522027" y="955708"/>
            <a:ext cx="8370931" cy="758487"/>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400" b="1" i="0" u="none" strike="noStrike" cap="none">
                <a:solidFill>
                  <a:srgbClr val="53504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9pPr>
          </a:lstStyle>
          <a:p>
            <a:r>
              <a:rPr lang="tr-TR" dirty="0" err="1"/>
              <a:t>Eligibility</a:t>
            </a:r>
            <a:r>
              <a:rPr lang="tr-TR" dirty="0"/>
              <a:t> of </a:t>
            </a:r>
            <a:r>
              <a:rPr lang="tr-TR" dirty="0" err="1"/>
              <a:t>Costs</a:t>
            </a:r>
            <a:endParaRPr lang="en-GB" dirty="0"/>
          </a:p>
        </p:txBody>
      </p:sp>
      <p:sp>
        <p:nvSpPr>
          <p:cNvPr id="5" name="Rectangle 4"/>
          <p:cNvSpPr/>
          <p:nvPr/>
        </p:nvSpPr>
        <p:spPr>
          <a:xfrm>
            <a:off x="3289475" y="2029311"/>
            <a:ext cx="2111475"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tr-TR" sz="1800" b="1" dirty="0" err="1" smtClean="0">
                <a:solidFill>
                  <a:srgbClr val="53504F"/>
                </a:solidFill>
                <a:latin typeface="Calibri"/>
                <a:ea typeface="Calibri"/>
                <a:cs typeface="Calibri"/>
                <a:sym typeface="Calibri"/>
              </a:rPr>
              <a:t>Eligible</a:t>
            </a:r>
            <a:r>
              <a:rPr lang="tr-TR" sz="1800" b="1" dirty="0" smtClean="0">
                <a:solidFill>
                  <a:srgbClr val="53504F"/>
                </a:solidFill>
                <a:latin typeface="Calibri"/>
                <a:ea typeface="Calibri"/>
                <a:cs typeface="Calibri"/>
                <a:sym typeface="Calibri"/>
              </a:rPr>
              <a:t> Direct </a:t>
            </a:r>
            <a:r>
              <a:rPr lang="tr-TR" sz="1800" b="1" dirty="0" err="1" smtClean="0">
                <a:solidFill>
                  <a:srgbClr val="53504F"/>
                </a:solidFill>
                <a:latin typeface="Calibri"/>
                <a:ea typeface="Calibri"/>
                <a:cs typeface="Calibri"/>
                <a:sym typeface="Calibri"/>
              </a:rPr>
              <a:t>Costs</a:t>
            </a:r>
            <a:r>
              <a:rPr lang="tr-TR" sz="1800" b="1" dirty="0" smtClean="0">
                <a:solidFill>
                  <a:srgbClr val="53504F"/>
                </a:solidFill>
                <a:latin typeface="Calibri"/>
                <a:ea typeface="Calibri"/>
                <a:cs typeface="Calibri"/>
                <a:sym typeface="Calibri"/>
              </a:rPr>
              <a:t> </a:t>
            </a:r>
            <a:endParaRPr lang="en-GB" sz="1800" b="1" dirty="0">
              <a:solidFill>
                <a:srgbClr val="53504F"/>
              </a:solidFill>
              <a:latin typeface="Calibri"/>
              <a:ea typeface="Calibri"/>
              <a:cs typeface="Calibri"/>
              <a:sym typeface="Calibri"/>
            </a:endParaRPr>
          </a:p>
        </p:txBody>
      </p:sp>
    </p:spTree>
    <p:extLst>
      <p:ext uri="{BB962C8B-B14F-4D97-AF65-F5344CB8AC3E}">
        <p14:creationId xmlns:p14="http://schemas.microsoft.com/office/powerpoint/2010/main" val="14278795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Important note</a:t>
            </a:r>
            <a:r>
              <a:rPr lang="tr-TR" dirty="0" smtClean="0"/>
              <a:t>	</a:t>
            </a:r>
            <a:endParaRPr lang="en-GB" dirty="0"/>
          </a:p>
        </p:txBody>
      </p:sp>
      <p:sp>
        <p:nvSpPr>
          <p:cNvPr id="3" name="Text Placeholder 2"/>
          <p:cNvSpPr>
            <a:spLocks noGrp="1"/>
          </p:cNvSpPr>
          <p:nvPr>
            <p:ph type="body" idx="1"/>
          </p:nvPr>
        </p:nvSpPr>
        <p:spPr>
          <a:xfrm>
            <a:off x="521549" y="2318186"/>
            <a:ext cx="8370930" cy="4427389"/>
          </a:xfrm>
        </p:spPr>
        <p:txBody>
          <a:bodyPr/>
          <a:lstStyle/>
          <a:p>
            <a:pPr marL="571500" indent="-342900">
              <a:buFont typeface="Arial" panose="020B0604020202020204" pitchFamily="34" charset="0"/>
              <a:buChar char="•"/>
            </a:pPr>
            <a:r>
              <a:rPr lang="en-US" sz="2400" dirty="0" smtClean="0"/>
              <a:t>This </a:t>
            </a:r>
            <a:r>
              <a:rPr lang="en-US" sz="2400" dirty="0"/>
              <a:t>presentation </a:t>
            </a:r>
            <a:r>
              <a:rPr lang="en-US" sz="2400" dirty="0" smtClean="0"/>
              <a:t>include </a:t>
            </a:r>
            <a:r>
              <a:rPr lang="en-US" sz="2400" dirty="0"/>
              <a:t>Turkish translations of the Grant </a:t>
            </a:r>
            <a:r>
              <a:rPr lang="en-US" sz="2400" dirty="0" smtClean="0"/>
              <a:t>Application Guidelines </a:t>
            </a:r>
            <a:r>
              <a:rPr lang="en-US" sz="2400" dirty="0"/>
              <a:t>and its annexes, and has been prepared for information purposes for potential grant beneficiaries.</a:t>
            </a:r>
          </a:p>
          <a:p>
            <a:pPr marL="571500" indent="-342900">
              <a:buFont typeface="Arial" panose="020B0604020202020204" pitchFamily="34" charset="0"/>
              <a:buChar char="•"/>
            </a:pPr>
            <a:endParaRPr lang="en-US" sz="2400" dirty="0"/>
          </a:p>
          <a:p>
            <a:pPr marL="571500" indent="-342900">
              <a:buFont typeface="Arial" panose="020B0604020202020204" pitchFamily="34" charset="0"/>
              <a:buChar char="•"/>
            </a:pPr>
            <a:r>
              <a:rPr lang="en-US" sz="2400" dirty="0"/>
              <a:t>In case of any conflict between this presentation and the grant </a:t>
            </a:r>
            <a:r>
              <a:rPr lang="en-US" sz="2400" dirty="0" smtClean="0"/>
              <a:t>guidelines </a:t>
            </a:r>
            <a:r>
              <a:rPr lang="en-US" sz="2400" dirty="0"/>
              <a:t>and its annexes, the English Grant Applicant </a:t>
            </a:r>
            <a:r>
              <a:rPr lang="en-US" sz="2400" dirty="0" smtClean="0"/>
              <a:t>Guidelines </a:t>
            </a:r>
            <a:r>
              <a:rPr lang="en-US" sz="2400" dirty="0"/>
              <a:t>and its </a:t>
            </a:r>
            <a:r>
              <a:rPr lang="en-US" sz="2400" dirty="0" smtClean="0"/>
              <a:t>Annexes </a:t>
            </a:r>
            <a:r>
              <a:rPr lang="en-US" sz="2400" dirty="0"/>
              <a:t>will be binding.</a:t>
            </a:r>
            <a:endParaRPr lang="en-GB" sz="2400" dirty="0"/>
          </a:p>
        </p:txBody>
      </p:sp>
    </p:spTree>
    <p:extLst>
      <p:ext uri="{BB962C8B-B14F-4D97-AF65-F5344CB8AC3E}">
        <p14:creationId xmlns:p14="http://schemas.microsoft.com/office/powerpoint/2010/main" val="1954590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2027" y="955708"/>
            <a:ext cx="8370931" cy="758487"/>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400" b="1" i="0" u="none" strike="noStrike" cap="none">
                <a:solidFill>
                  <a:srgbClr val="53504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9pPr>
          </a:lstStyle>
          <a:p>
            <a:r>
              <a:rPr lang="tr-TR" dirty="0" err="1" smtClean="0"/>
              <a:t>Eligiblity</a:t>
            </a:r>
            <a:r>
              <a:rPr lang="tr-TR" dirty="0" smtClean="0"/>
              <a:t> of </a:t>
            </a:r>
            <a:r>
              <a:rPr lang="tr-TR" dirty="0" err="1" smtClean="0"/>
              <a:t>Costs</a:t>
            </a:r>
            <a:r>
              <a:rPr lang="tr-TR" dirty="0" smtClean="0"/>
              <a:t> </a:t>
            </a:r>
            <a:endParaRPr lang="en-GB" dirty="0"/>
          </a:p>
        </p:txBody>
      </p:sp>
      <p:sp>
        <p:nvSpPr>
          <p:cNvPr id="6" name="Rectangle 5"/>
          <p:cNvSpPr/>
          <p:nvPr/>
        </p:nvSpPr>
        <p:spPr>
          <a:xfrm>
            <a:off x="616243" y="2930025"/>
            <a:ext cx="2177199"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tr-TR" sz="1800" b="1" dirty="0" err="1" smtClean="0">
                <a:solidFill>
                  <a:srgbClr val="53504F"/>
                </a:solidFill>
                <a:latin typeface="Calibri"/>
                <a:ea typeface="Calibri"/>
                <a:cs typeface="Calibri"/>
                <a:sym typeface="Calibri"/>
              </a:rPr>
              <a:t>Contingency</a:t>
            </a:r>
            <a:r>
              <a:rPr lang="tr-TR" sz="1800" b="1" dirty="0" smtClean="0">
                <a:solidFill>
                  <a:srgbClr val="53504F"/>
                </a:solidFill>
                <a:latin typeface="Calibri"/>
                <a:ea typeface="Calibri"/>
                <a:cs typeface="Calibri"/>
                <a:sym typeface="Calibri"/>
              </a:rPr>
              <a:t> </a:t>
            </a:r>
            <a:r>
              <a:rPr lang="tr-TR" sz="1800" b="1" dirty="0" err="1" smtClean="0">
                <a:solidFill>
                  <a:srgbClr val="53504F"/>
                </a:solidFill>
                <a:latin typeface="Calibri"/>
                <a:ea typeface="Calibri"/>
                <a:cs typeface="Calibri"/>
                <a:sym typeface="Calibri"/>
              </a:rPr>
              <a:t>Reserve</a:t>
            </a:r>
            <a:endParaRPr lang="en-GB" sz="1800" b="1" dirty="0">
              <a:solidFill>
                <a:srgbClr val="53504F"/>
              </a:solidFill>
              <a:latin typeface="Calibri"/>
              <a:ea typeface="Calibri"/>
              <a:cs typeface="Calibri"/>
              <a:sym typeface="Calibri"/>
            </a:endParaRPr>
          </a:p>
        </p:txBody>
      </p:sp>
      <p:sp>
        <p:nvSpPr>
          <p:cNvPr id="7" name="Rectangle 6"/>
          <p:cNvSpPr/>
          <p:nvPr/>
        </p:nvSpPr>
        <p:spPr>
          <a:xfrm>
            <a:off x="5389334" y="2930025"/>
            <a:ext cx="1535998"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sz="1800" b="1" dirty="0" err="1" smtClean="0">
                <a:solidFill>
                  <a:srgbClr val="53504F"/>
                </a:solidFill>
                <a:latin typeface="Calibri"/>
                <a:ea typeface="Calibri"/>
                <a:cs typeface="Calibri"/>
                <a:sym typeface="Calibri"/>
              </a:rPr>
              <a:t>Indirect</a:t>
            </a:r>
            <a:r>
              <a:rPr lang="tr-TR" sz="1800" b="1" dirty="0" smtClean="0">
                <a:solidFill>
                  <a:srgbClr val="53504F"/>
                </a:solidFill>
                <a:latin typeface="Calibri"/>
                <a:ea typeface="Calibri"/>
                <a:cs typeface="Calibri"/>
                <a:sym typeface="Calibri"/>
              </a:rPr>
              <a:t> </a:t>
            </a:r>
            <a:r>
              <a:rPr lang="tr-TR" sz="1800" b="1" dirty="0" err="1" smtClean="0">
                <a:solidFill>
                  <a:srgbClr val="53504F"/>
                </a:solidFill>
                <a:latin typeface="Calibri"/>
                <a:ea typeface="Calibri"/>
                <a:cs typeface="Calibri"/>
                <a:sym typeface="Calibri"/>
              </a:rPr>
              <a:t>Costs</a:t>
            </a:r>
            <a:r>
              <a:rPr lang="tr-TR" sz="1800" b="1" dirty="0" smtClean="0">
                <a:solidFill>
                  <a:srgbClr val="53504F"/>
                </a:solidFill>
                <a:latin typeface="Calibri"/>
                <a:ea typeface="Calibri"/>
                <a:cs typeface="Calibri"/>
                <a:sym typeface="Calibri"/>
              </a:rPr>
              <a:t> </a:t>
            </a:r>
            <a:endParaRPr lang="en-GB" sz="1800" b="1" dirty="0">
              <a:solidFill>
                <a:srgbClr val="53504F"/>
              </a:solidFill>
              <a:latin typeface="Calibri"/>
              <a:ea typeface="Calibri"/>
              <a:cs typeface="Calibri"/>
              <a:sym typeface="Calibri"/>
            </a:endParaRPr>
          </a:p>
        </p:txBody>
      </p:sp>
      <p:sp>
        <p:nvSpPr>
          <p:cNvPr id="8" name="Rectangle 7"/>
          <p:cNvSpPr/>
          <p:nvPr/>
        </p:nvSpPr>
        <p:spPr>
          <a:xfrm>
            <a:off x="292960" y="3372306"/>
            <a:ext cx="2991932" cy="1077218"/>
          </a:xfrm>
          <a:prstGeom prst="rect">
            <a:avLst/>
          </a:prstGeom>
        </p:spPr>
        <p:txBody>
          <a:bodyPr wrap="square">
            <a:spAutoFit/>
          </a:bodyPr>
          <a:lstStyle/>
          <a:p>
            <a:pPr algn="ctr"/>
            <a:r>
              <a:rPr lang="en-GB" sz="1600" dirty="0">
                <a:latin typeface="Calibri" panose="020F0502020204030204" pitchFamily="34" charset="0"/>
                <a:cs typeface="Calibri" panose="020F0502020204030204" pitchFamily="34" charset="0"/>
              </a:rPr>
              <a:t>The budget </a:t>
            </a:r>
            <a:r>
              <a:rPr lang="en-GB" sz="1600" b="1" dirty="0">
                <a:latin typeface="Calibri" panose="020F0502020204030204" pitchFamily="34" charset="0"/>
                <a:cs typeface="Calibri" panose="020F0502020204030204" pitchFamily="34" charset="0"/>
              </a:rPr>
              <a:t>should not include a contingency reserve</a:t>
            </a:r>
            <a:r>
              <a:rPr lang="en-GB" sz="1600" dirty="0">
                <a:latin typeface="Calibri" panose="020F0502020204030204" pitchFamily="34" charset="0"/>
                <a:cs typeface="Calibri" panose="020F0502020204030204" pitchFamily="34" charset="0"/>
              </a:rPr>
              <a:t>, as it is not eligible as a cost under this call for proposals.</a:t>
            </a:r>
          </a:p>
        </p:txBody>
      </p:sp>
      <p:sp>
        <p:nvSpPr>
          <p:cNvPr id="9" name="Rectangle 8"/>
          <p:cNvSpPr/>
          <p:nvPr/>
        </p:nvSpPr>
        <p:spPr>
          <a:xfrm>
            <a:off x="3500052" y="3367808"/>
            <a:ext cx="5380902" cy="2554545"/>
          </a:xfrm>
          <a:prstGeom prst="rect">
            <a:avLst/>
          </a:prstGeom>
        </p:spPr>
        <p:txBody>
          <a:bodyPr wrap="square">
            <a:spAutoFit/>
          </a:bodyPr>
          <a:lstStyle/>
          <a:p>
            <a:pPr algn="ctr"/>
            <a:r>
              <a:rPr lang="en-GB" sz="1600" dirty="0" smtClean="0">
                <a:latin typeface="Calibri" panose="020F0502020204030204" pitchFamily="34" charset="0"/>
                <a:cs typeface="Calibri" panose="020F0502020204030204" pitchFamily="34" charset="0"/>
              </a:rPr>
              <a:t>The indirect costs incurred in carrying out the action may be eligible for flat rate funding, </a:t>
            </a:r>
            <a:r>
              <a:rPr lang="en-GB" sz="1600" b="1" dirty="0" smtClean="0">
                <a:latin typeface="Calibri" panose="020F0502020204030204" pitchFamily="34" charset="0"/>
                <a:cs typeface="Calibri" panose="020F0502020204030204" pitchFamily="34" charset="0"/>
              </a:rPr>
              <a:t>but the total must not exceed 2% of the estimated total eligible direct costs</a:t>
            </a:r>
            <a:r>
              <a:rPr lang="en-GB" sz="1600" dirty="0" smtClean="0">
                <a:latin typeface="Calibri" panose="020F0502020204030204" pitchFamily="34" charset="0"/>
                <a:cs typeface="Calibri" panose="020F0502020204030204" pitchFamily="34" charset="0"/>
              </a:rPr>
              <a:t>. Indirect costs are eligible provided that they do not include costs assigned to another budget heading in the standard grant contract. The lead applicant may be asked to justify the percentage requested before the grant contract is signed. Once the flat rate has been fixed in the special conditions of the grant contract, no supporting documents need to be provided.</a:t>
            </a:r>
            <a:endParaRPr lang="en-GB"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1600" dirty="0">
              <a:solidFill>
                <a:srgbClr val="53504F"/>
              </a:solidFill>
              <a:latin typeface="Calibri"/>
              <a:ea typeface="Calibri"/>
              <a:cs typeface="Calibri"/>
              <a:sym typeface="Calibri"/>
            </a:endParaRPr>
          </a:p>
        </p:txBody>
      </p:sp>
    </p:spTree>
    <p:extLst>
      <p:ext uri="{BB962C8B-B14F-4D97-AF65-F5344CB8AC3E}">
        <p14:creationId xmlns:p14="http://schemas.microsoft.com/office/powerpoint/2010/main" val="11630426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4576" y="1909891"/>
            <a:ext cx="8162167" cy="3493493"/>
          </a:xfrm>
          <a:solidFill>
            <a:schemeClr val="accent6">
              <a:lumMod val="60000"/>
              <a:lumOff val="40000"/>
            </a:schemeClr>
          </a:solidFill>
        </p:spPr>
        <p:txBody>
          <a:bodyPr numCol="2"/>
          <a:lstStyle/>
          <a:p>
            <a:pPr marL="514350" lvl="0" indent="-285750" algn="just">
              <a:buFont typeface="Arial" panose="020B0604020202020204" pitchFamily="34" charset="0"/>
              <a:buChar char="•"/>
            </a:pPr>
            <a:r>
              <a:rPr lang="en-US" sz="1600" b="1" dirty="0" smtClean="0">
                <a:solidFill>
                  <a:schemeClr val="bg2">
                    <a:lumMod val="10000"/>
                  </a:schemeClr>
                </a:solidFill>
              </a:rPr>
              <a:t>Construction </a:t>
            </a:r>
            <a:r>
              <a:rPr lang="en-US" sz="1600" b="1" dirty="0">
                <a:solidFill>
                  <a:schemeClr val="bg2">
                    <a:lumMod val="10000"/>
                  </a:schemeClr>
                </a:solidFill>
              </a:rPr>
              <a:t>and refurbishment costs except for the small renovations for installation of the necessary equipment/machinery;</a:t>
            </a:r>
          </a:p>
          <a:p>
            <a:pPr marL="514350" lvl="0" indent="-285750" algn="just">
              <a:buFont typeface="Arial" panose="020B0604020202020204" pitchFamily="34" charset="0"/>
              <a:buChar char="•"/>
            </a:pPr>
            <a:r>
              <a:rPr lang="en-US" sz="1600" b="1" dirty="0" smtClean="0">
                <a:solidFill>
                  <a:schemeClr val="bg2">
                    <a:lumMod val="10000"/>
                  </a:schemeClr>
                </a:solidFill>
              </a:rPr>
              <a:t>Travel </a:t>
            </a:r>
            <a:r>
              <a:rPr lang="en-US" sz="1600" b="1" dirty="0">
                <a:solidFill>
                  <a:schemeClr val="bg2">
                    <a:lumMod val="10000"/>
                  </a:schemeClr>
                </a:solidFill>
              </a:rPr>
              <a:t>and subsistence cost for staff and other persons taking part in the Action;</a:t>
            </a:r>
          </a:p>
          <a:p>
            <a:pPr marL="514350" lvl="0" indent="-285750" algn="just">
              <a:buFont typeface="Arial" panose="020B0604020202020204" pitchFamily="34" charset="0"/>
              <a:buChar char="•"/>
            </a:pPr>
            <a:r>
              <a:rPr lang="en-US" sz="1600" b="1" dirty="0" smtClean="0">
                <a:solidFill>
                  <a:schemeClr val="bg2">
                    <a:lumMod val="10000"/>
                  </a:schemeClr>
                </a:solidFill>
              </a:rPr>
              <a:t>Office </a:t>
            </a:r>
            <a:r>
              <a:rPr lang="en-US" sz="1600" b="1" dirty="0">
                <a:solidFill>
                  <a:schemeClr val="bg2">
                    <a:lumMod val="10000"/>
                  </a:schemeClr>
                </a:solidFill>
              </a:rPr>
              <a:t>vehicle costs and office rent;</a:t>
            </a:r>
          </a:p>
          <a:p>
            <a:pPr marL="514350" lvl="0" indent="-285750" algn="just">
              <a:buFont typeface="Arial" panose="020B0604020202020204" pitchFamily="34" charset="0"/>
              <a:buChar char="•"/>
            </a:pPr>
            <a:r>
              <a:rPr lang="en-US" sz="1600" b="1" dirty="0" smtClean="0">
                <a:solidFill>
                  <a:schemeClr val="bg2">
                    <a:lumMod val="10000"/>
                  </a:schemeClr>
                </a:solidFill>
              </a:rPr>
              <a:t>Debts </a:t>
            </a:r>
            <a:r>
              <a:rPr lang="en-US" sz="1600" b="1" dirty="0">
                <a:solidFill>
                  <a:schemeClr val="bg2">
                    <a:lumMod val="10000"/>
                  </a:schemeClr>
                </a:solidFill>
              </a:rPr>
              <a:t>and debt service charges (interest);</a:t>
            </a:r>
          </a:p>
          <a:p>
            <a:pPr marL="514350" lvl="0" indent="-285750" algn="just">
              <a:buFont typeface="Arial" panose="020B0604020202020204" pitchFamily="34" charset="0"/>
              <a:buChar char="•"/>
            </a:pPr>
            <a:r>
              <a:rPr lang="en-US" sz="1600" b="1" dirty="0" smtClean="0">
                <a:solidFill>
                  <a:schemeClr val="bg2">
                    <a:lumMod val="10000"/>
                  </a:schemeClr>
                </a:solidFill>
              </a:rPr>
              <a:t>Provisions </a:t>
            </a:r>
            <a:r>
              <a:rPr lang="en-US" sz="1600" b="1" dirty="0">
                <a:solidFill>
                  <a:schemeClr val="bg2">
                    <a:lumMod val="10000"/>
                  </a:schemeClr>
                </a:solidFill>
              </a:rPr>
              <a:t>for losses or potential future liabilities;</a:t>
            </a:r>
          </a:p>
          <a:p>
            <a:pPr marL="514350" lvl="0" indent="-285750" algn="just">
              <a:buFont typeface="Arial" panose="020B0604020202020204" pitchFamily="34" charset="0"/>
              <a:buChar char="•"/>
            </a:pPr>
            <a:r>
              <a:rPr lang="en-US" sz="1600" b="1" dirty="0" smtClean="0">
                <a:solidFill>
                  <a:schemeClr val="bg2">
                    <a:lumMod val="10000"/>
                  </a:schemeClr>
                </a:solidFill>
              </a:rPr>
              <a:t>Costs </a:t>
            </a:r>
            <a:r>
              <a:rPr lang="en-US" sz="1600" b="1" dirty="0">
                <a:solidFill>
                  <a:schemeClr val="bg2">
                    <a:lumMod val="10000"/>
                  </a:schemeClr>
                </a:solidFill>
              </a:rPr>
              <a:t>declared by the beneficiary and financed by another action or work </a:t>
            </a:r>
            <a:r>
              <a:rPr lang="en-US" sz="1600" b="1" dirty="0" err="1">
                <a:solidFill>
                  <a:schemeClr val="bg2">
                    <a:lumMod val="10000"/>
                  </a:schemeClr>
                </a:solidFill>
              </a:rPr>
              <a:t>programme</a:t>
            </a:r>
            <a:r>
              <a:rPr lang="en-US" sz="1600" b="1" dirty="0">
                <a:solidFill>
                  <a:schemeClr val="bg2">
                    <a:lumMod val="10000"/>
                  </a:schemeClr>
                </a:solidFill>
              </a:rPr>
              <a:t> receiving an ICMPD or European Union (including through EDF) grant;</a:t>
            </a:r>
          </a:p>
          <a:p>
            <a:pPr marL="514350" lvl="0" indent="-285750" algn="just">
              <a:buFont typeface="Arial" panose="020B0604020202020204" pitchFamily="34" charset="0"/>
              <a:buChar char="•"/>
            </a:pPr>
            <a:r>
              <a:rPr lang="en-US" sz="1600" b="1" dirty="0" smtClean="0">
                <a:solidFill>
                  <a:schemeClr val="bg2">
                    <a:lumMod val="10000"/>
                  </a:schemeClr>
                </a:solidFill>
              </a:rPr>
              <a:t>Purchases </a:t>
            </a:r>
            <a:r>
              <a:rPr lang="en-US" sz="1600" b="1" dirty="0">
                <a:solidFill>
                  <a:schemeClr val="bg2">
                    <a:lumMod val="10000"/>
                  </a:schemeClr>
                </a:solidFill>
              </a:rPr>
              <a:t>of land or buildings, </a:t>
            </a:r>
          </a:p>
          <a:p>
            <a:pPr marL="514350" lvl="0" indent="-285750" algn="just">
              <a:buFont typeface="Arial" panose="020B0604020202020204" pitchFamily="34" charset="0"/>
              <a:buChar char="•"/>
            </a:pPr>
            <a:r>
              <a:rPr lang="en-US" sz="1600" b="1" dirty="0" smtClean="0">
                <a:solidFill>
                  <a:schemeClr val="bg2">
                    <a:lumMod val="10000"/>
                  </a:schemeClr>
                </a:solidFill>
              </a:rPr>
              <a:t>Currency </a:t>
            </a:r>
            <a:r>
              <a:rPr lang="en-US" sz="1600" b="1" dirty="0">
                <a:solidFill>
                  <a:schemeClr val="bg2">
                    <a:lumMod val="10000"/>
                  </a:schemeClr>
                </a:solidFill>
              </a:rPr>
              <a:t>exchange losses;</a:t>
            </a:r>
          </a:p>
          <a:p>
            <a:pPr marL="514350" lvl="0" indent="-285750" algn="just">
              <a:buFont typeface="Arial" panose="020B0604020202020204" pitchFamily="34" charset="0"/>
              <a:buChar char="•"/>
            </a:pPr>
            <a:r>
              <a:rPr lang="en-US" sz="1600" b="1" dirty="0" smtClean="0">
                <a:solidFill>
                  <a:schemeClr val="bg2">
                    <a:lumMod val="10000"/>
                  </a:schemeClr>
                </a:solidFill>
              </a:rPr>
              <a:t>Contributions </a:t>
            </a:r>
            <a:r>
              <a:rPr lang="en-US" sz="1600" b="1" dirty="0">
                <a:solidFill>
                  <a:schemeClr val="bg2">
                    <a:lumMod val="10000"/>
                  </a:schemeClr>
                </a:solidFill>
              </a:rPr>
              <a:t>in-kind;</a:t>
            </a:r>
          </a:p>
          <a:p>
            <a:pPr marL="514350" lvl="0" indent="-285750" algn="just">
              <a:buFont typeface="Arial" panose="020B0604020202020204" pitchFamily="34" charset="0"/>
              <a:buChar char="•"/>
            </a:pPr>
            <a:r>
              <a:rPr lang="en-US" sz="1600" b="1" dirty="0" smtClean="0">
                <a:solidFill>
                  <a:schemeClr val="bg2">
                    <a:lumMod val="10000"/>
                  </a:schemeClr>
                </a:solidFill>
              </a:rPr>
              <a:t>Credits </a:t>
            </a:r>
            <a:r>
              <a:rPr lang="en-US" sz="1600" b="1" dirty="0">
                <a:solidFill>
                  <a:schemeClr val="bg2">
                    <a:lumMod val="10000"/>
                  </a:schemeClr>
                </a:solidFill>
              </a:rPr>
              <a:t>to third parties;</a:t>
            </a:r>
          </a:p>
          <a:p>
            <a:pPr marL="514350" lvl="0" indent="-285750" algn="just">
              <a:buFont typeface="Arial" panose="020B0604020202020204" pitchFamily="34" charset="0"/>
              <a:buChar char="•"/>
            </a:pPr>
            <a:r>
              <a:rPr lang="en-US" sz="1600" b="1" dirty="0" smtClean="0">
                <a:solidFill>
                  <a:schemeClr val="bg2">
                    <a:lumMod val="10000"/>
                  </a:schemeClr>
                </a:solidFill>
              </a:rPr>
              <a:t>Non-project </a:t>
            </a:r>
            <a:r>
              <a:rPr lang="en-US" sz="1600" b="1" dirty="0">
                <a:solidFill>
                  <a:schemeClr val="bg2">
                    <a:lumMod val="10000"/>
                  </a:schemeClr>
                </a:solidFill>
              </a:rPr>
              <a:t>related expenditures;</a:t>
            </a:r>
          </a:p>
          <a:p>
            <a:pPr marL="514350" lvl="0" indent="-285750" algn="just">
              <a:buFont typeface="Arial" panose="020B0604020202020204" pitchFamily="34" charset="0"/>
              <a:buChar char="•"/>
            </a:pPr>
            <a:r>
              <a:rPr lang="en-US" sz="1600" b="1" dirty="0" err="1" smtClean="0">
                <a:solidFill>
                  <a:schemeClr val="bg2">
                    <a:lumMod val="10000"/>
                  </a:schemeClr>
                </a:solidFill>
              </a:rPr>
              <a:t>Amortisation</a:t>
            </a:r>
            <a:r>
              <a:rPr lang="en-US" sz="1600" b="1" dirty="0" smtClean="0">
                <a:solidFill>
                  <a:schemeClr val="bg2">
                    <a:lumMod val="10000"/>
                  </a:schemeClr>
                </a:solidFill>
              </a:rPr>
              <a:t> </a:t>
            </a:r>
            <a:r>
              <a:rPr lang="en-US" sz="1600" b="1" dirty="0">
                <a:solidFill>
                  <a:schemeClr val="bg2">
                    <a:lumMod val="10000"/>
                  </a:schemeClr>
                </a:solidFill>
              </a:rPr>
              <a:t>and depreciation costs;</a:t>
            </a:r>
          </a:p>
          <a:p>
            <a:pPr marL="514350" lvl="0" indent="-285750" algn="just">
              <a:buFont typeface="Arial" panose="020B0604020202020204" pitchFamily="34" charset="0"/>
              <a:buChar char="•"/>
            </a:pPr>
            <a:r>
              <a:rPr lang="en-US" sz="1600" b="1" dirty="0" smtClean="0">
                <a:solidFill>
                  <a:schemeClr val="bg2">
                    <a:lumMod val="10000"/>
                  </a:schemeClr>
                </a:solidFill>
              </a:rPr>
              <a:t>Fines</a:t>
            </a:r>
            <a:r>
              <a:rPr lang="en-US" sz="1600" b="1" dirty="0">
                <a:solidFill>
                  <a:schemeClr val="bg2">
                    <a:lumMod val="10000"/>
                  </a:schemeClr>
                </a:solidFill>
              </a:rPr>
              <a:t>, financial penalties and court costs</a:t>
            </a:r>
          </a:p>
          <a:p>
            <a:pPr marL="514350" lvl="0" indent="-285750" algn="just">
              <a:buFont typeface="Arial" panose="020B0604020202020204" pitchFamily="34" charset="0"/>
              <a:buChar char="•"/>
            </a:pPr>
            <a:endParaRPr lang="en-GB" b="1" dirty="0">
              <a:solidFill>
                <a:schemeClr val="bg2">
                  <a:lumMod val="10000"/>
                </a:schemeClr>
              </a:solidFill>
            </a:endParaRPr>
          </a:p>
        </p:txBody>
      </p:sp>
      <p:sp>
        <p:nvSpPr>
          <p:cNvPr id="4" name="Title 1"/>
          <p:cNvSpPr txBox="1">
            <a:spLocks/>
          </p:cNvSpPr>
          <p:nvPr/>
        </p:nvSpPr>
        <p:spPr>
          <a:xfrm>
            <a:off x="522027" y="955708"/>
            <a:ext cx="8370931" cy="758487"/>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400" b="1" i="0" u="none" strike="noStrike" cap="none">
                <a:solidFill>
                  <a:srgbClr val="53504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9pPr>
          </a:lstStyle>
          <a:p>
            <a:r>
              <a:rPr lang="tr-TR" dirty="0" err="1" smtClean="0"/>
              <a:t>Eligibility</a:t>
            </a:r>
            <a:r>
              <a:rPr lang="tr-TR" dirty="0" smtClean="0"/>
              <a:t> of </a:t>
            </a:r>
            <a:r>
              <a:rPr lang="tr-TR" dirty="0" err="1" smtClean="0"/>
              <a:t>Costs</a:t>
            </a:r>
            <a:r>
              <a:rPr lang="tr-TR" dirty="0" smtClean="0"/>
              <a:t> – </a:t>
            </a:r>
            <a:r>
              <a:rPr lang="tr-TR" dirty="0" err="1" smtClean="0"/>
              <a:t>Ineligible</a:t>
            </a:r>
            <a:r>
              <a:rPr lang="tr-TR" dirty="0" smtClean="0"/>
              <a:t> </a:t>
            </a:r>
            <a:r>
              <a:rPr lang="tr-TR" dirty="0" err="1" smtClean="0"/>
              <a:t>Costs</a:t>
            </a:r>
            <a:r>
              <a:rPr lang="tr-TR" dirty="0" smtClean="0"/>
              <a:t> </a:t>
            </a:r>
            <a:endParaRPr lang="en-GB" dirty="0"/>
          </a:p>
        </p:txBody>
      </p:sp>
      <p:sp>
        <p:nvSpPr>
          <p:cNvPr id="2" name="Rectangle 1"/>
          <p:cNvSpPr/>
          <p:nvPr/>
        </p:nvSpPr>
        <p:spPr>
          <a:xfrm>
            <a:off x="730791" y="5619056"/>
            <a:ext cx="7953402" cy="774571"/>
          </a:xfrm>
          <a:prstGeom prst="rect">
            <a:avLst/>
          </a:prstGeom>
          <a:noFill/>
        </p:spPr>
        <p:style>
          <a:lnRef idx="2">
            <a:schemeClr val="accent6"/>
          </a:lnRef>
          <a:fillRef idx="1">
            <a:schemeClr val="lt1"/>
          </a:fillRef>
          <a:effectRef idx="0">
            <a:schemeClr val="accent6"/>
          </a:effectRef>
          <a:fontRef idx="minor">
            <a:schemeClr val="dk1"/>
          </a:fontRef>
        </p:style>
        <p:txBody>
          <a:bodyPr wrap="square" anchor="ctr">
            <a:spAutoFit/>
          </a:bodyPr>
          <a:lstStyle/>
          <a:p>
            <a:pPr algn="ctr">
              <a:spcAft>
                <a:spcPts val="1000"/>
              </a:spcAft>
            </a:pPr>
            <a:r>
              <a:rPr lang="tr-TR" sz="1200" b="1" u="sng" dirty="0" smtClean="0">
                <a:solidFill>
                  <a:schemeClr val="accent2">
                    <a:lumMod val="50000"/>
                  </a:schemeClr>
                </a:solidFill>
                <a:latin typeface="Calibri" panose="020F0502020204030204" pitchFamily="34" charset="0"/>
                <a:ea typeface="Times New Roman" panose="02020603050405020304" pitchFamily="18" charset="0"/>
                <a:cs typeface="Calibri" panose="020F0502020204030204" pitchFamily="34" charset="0"/>
              </a:rPr>
              <a:t>No-Profit </a:t>
            </a:r>
            <a:r>
              <a:rPr lang="tr-TR" sz="1200" b="1" u="sng" dirty="0" err="1" smtClean="0">
                <a:solidFill>
                  <a:schemeClr val="accent2">
                    <a:lumMod val="50000"/>
                  </a:schemeClr>
                </a:solidFill>
                <a:latin typeface="Calibri" panose="020F0502020204030204" pitchFamily="34" charset="0"/>
                <a:ea typeface="Times New Roman" panose="02020603050405020304" pitchFamily="18" charset="0"/>
                <a:cs typeface="Calibri" panose="020F0502020204030204" pitchFamily="34" charset="0"/>
              </a:rPr>
              <a:t>Principle</a:t>
            </a:r>
            <a:endParaRPr lang="tr-TR" sz="1200" dirty="0" smtClean="0">
              <a:solidFill>
                <a:schemeClr val="accent2">
                  <a:lumMod val="50000"/>
                </a:schemeClr>
              </a:solidFill>
            </a:endParaRPr>
          </a:p>
          <a:p>
            <a:pPr algn="ctr">
              <a:spcAft>
                <a:spcPts val="1000"/>
              </a:spcAft>
            </a:pPr>
            <a:r>
              <a:rPr lang="en-GB" sz="1200" b="1" dirty="0">
                <a:solidFill>
                  <a:schemeClr val="accent2">
                    <a:lumMod val="50000"/>
                  </a:schemeClr>
                </a:solidFill>
                <a:latin typeface="Calibri" panose="020F0502020204030204" pitchFamily="34" charset="0"/>
                <a:cs typeface="Calibri" panose="020F0502020204030204" pitchFamily="34" charset="0"/>
              </a:rPr>
              <a:t>The grant may not produce a profit for the applicant(s) or co-applicant(s). Profit is defined as a surplus of the receipts over the eligible costs approved by the Contracting Authority when the request for payment of the balance is made</a:t>
            </a:r>
            <a:r>
              <a:rPr lang="en-GB" sz="1200" b="1" dirty="0" smtClean="0">
                <a:solidFill>
                  <a:schemeClr val="accent2">
                    <a:lumMod val="50000"/>
                  </a:schemeClr>
                </a:solidFill>
                <a:latin typeface="Calibri" panose="020F0502020204030204" pitchFamily="34" charset="0"/>
                <a:cs typeface="Calibri" panose="020F0502020204030204" pitchFamily="34" charset="0"/>
              </a:rPr>
              <a:t>.</a:t>
            </a:r>
            <a:endParaRPr lang="en-GB" sz="1200" b="1" dirty="0">
              <a:solidFill>
                <a:schemeClr val="accent2">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01556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smtClean="0"/>
              <a:t>Ethics</a:t>
            </a:r>
            <a:r>
              <a:rPr lang="tr-TR" dirty="0" smtClean="0"/>
              <a:t> </a:t>
            </a:r>
            <a:r>
              <a:rPr lang="tr-TR" dirty="0" err="1" smtClean="0"/>
              <a:t>Clauses</a:t>
            </a:r>
            <a:r>
              <a:rPr lang="tr-TR" dirty="0" smtClean="0"/>
              <a:t> </a:t>
            </a:r>
            <a:r>
              <a:rPr lang="tr-TR" dirty="0" err="1" smtClean="0"/>
              <a:t>and</a:t>
            </a:r>
            <a:r>
              <a:rPr lang="tr-TR" dirty="0" smtClean="0"/>
              <a:t> </a:t>
            </a:r>
            <a:r>
              <a:rPr lang="tr-TR" dirty="0" err="1" smtClean="0"/>
              <a:t>Code</a:t>
            </a:r>
            <a:r>
              <a:rPr lang="tr-TR" dirty="0" smtClean="0"/>
              <a:t> of </a:t>
            </a:r>
            <a:r>
              <a:rPr lang="tr-TR" dirty="0" err="1" smtClean="0"/>
              <a:t>Conduct</a:t>
            </a:r>
            <a:r>
              <a:rPr lang="tr-TR" dirty="0" smtClean="0"/>
              <a:t> </a:t>
            </a:r>
            <a:endParaRPr lang="en-GB" dirty="0"/>
          </a:p>
        </p:txBody>
      </p:sp>
      <p:graphicFrame>
        <p:nvGraphicFramePr>
          <p:cNvPr id="5" name="Diagram 4"/>
          <p:cNvGraphicFramePr/>
          <p:nvPr>
            <p:extLst>
              <p:ext uri="{D42A27DB-BD31-4B8C-83A1-F6EECF244321}">
                <p14:modId xmlns:p14="http://schemas.microsoft.com/office/powerpoint/2010/main" val="61485797"/>
              </p:ext>
            </p:extLst>
          </p:nvPr>
        </p:nvGraphicFramePr>
        <p:xfrm>
          <a:off x="188686" y="1493036"/>
          <a:ext cx="8703794" cy="36014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338697" y="4933629"/>
            <a:ext cx="8403771" cy="1323439"/>
          </a:xfrm>
          <a:prstGeom prst="rect">
            <a:avLst/>
          </a:prstGeom>
          <a:ln>
            <a:solidFill>
              <a:srgbClr val="C00000"/>
            </a:solidFill>
          </a:ln>
        </p:spPr>
        <p:txBody>
          <a:bodyPr wrap="square" anchor="ctr">
            <a:spAutoFit/>
          </a:bodyPr>
          <a:lstStyle/>
          <a:p>
            <a:pPr algn="ctr"/>
            <a:r>
              <a:rPr lang="en-US" sz="1600" b="1" dirty="0">
                <a:latin typeface="Calibri" panose="020F0502020204030204" pitchFamily="34" charset="0"/>
                <a:cs typeface="Calibri" panose="020F0502020204030204" pitchFamily="34" charset="0"/>
              </a:rPr>
              <a:t>Zero tolerance for sexual exploitation, abuse and harassment</a:t>
            </a:r>
          </a:p>
          <a:p>
            <a:pPr algn="ctr"/>
            <a:r>
              <a:rPr lang="en-US" sz="1600" dirty="0">
                <a:latin typeface="Calibri" panose="020F0502020204030204" pitchFamily="34" charset="0"/>
                <a:cs typeface="Calibri" panose="020F0502020204030204" pitchFamily="34" charset="0"/>
              </a:rPr>
              <a:t>The ICMPD applies a policy of 'zero tolerance' in relation to all wrongful conduct which has an impact on the professional credibility of the applicant.  </a:t>
            </a:r>
          </a:p>
          <a:p>
            <a:pPr algn="ctr"/>
            <a:r>
              <a:rPr lang="en-US" sz="1600" dirty="0">
                <a:latin typeface="Calibri" panose="020F0502020204030204" pitchFamily="34" charset="0"/>
                <a:cs typeface="Calibri" panose="020F0502020204030204" pitchFamily="34" charset="0"/>
              </a:rPr>
              <a:t>Physical abuse or punishment, or threats of physical abuse, sexual abuse or exploitation, harassment and verbal abuse, as well as other forms of intimidation shall be prohibited</a:t>
            </a:r>
          </a:p>
        </p:txBody>
      </p:sp>
    </p:spTree>
    <p:extLst>
      <p:ext uri="{BB962C8B-B14F-4D97-AF65-F5344CB8AC3E}">
        <p14:creationId xmlns:p14="http://schemas.microsoft.com/office/powerpoint/2010/main" val="588822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0448" y="1234333"/>
            <a:ext cx="4036028" cy="479404"/>
          </a:xfrm>
          <a:prstGeom prst="rect">
            <a:avLst/>
          </a:prstGeom>
        </p:spPr>
        <p:txBody>
          <a:bodyPr vert="horz" wrap="square" lIns="0" tIns="12488" rIns="0" bIns="0" numCol="1" rtlCol="0" anchor="b" anchorCtr="0" compatLnSpc="1">
            <a:prstTxWarp prst="textNoShape">
              <a:avLst/>
            </a:prstTxWarp>
            <a:spAutoFit/>
          </a:bodyPr>
          <a:lstStyle/>
          <a:p>
            <a:pPr marL="10860">
              <a:spcBef>
                <a:spcPts val="97"/>
              </a:spcBef>
            </a:pPr>
            <a:r>
              <a:rPr lang="tr-TR" sz="2950" spc="4" dirty="0" smtClean="0">
                <a:solidFill>
                  <a:schemeClr val="tx2"/>
                </a:solidFill>
                <a:latin typeface="Calibri" panose="020F0502020204030204" pitchFamily="34" charset="0"/>
                <a:cs typeface="Calibri" panose="020F0502020204030204" pitchFamily="34" charset="0"/>
              </a:rPr>
              <a:t>How </a:t>
            </a:r>
            <a:r>
              <a:rPr lang="tr-TR" sz="2950" spc="4" dirty="0" err="1" smtClean="0">
                <a:solidFill>
                  <a:schemeClr val="tx2"/>
                </a:solidFill>
                <a:latin typeface="Calibri" panose="020F0502020204030204" pitchFamily="34" charset="0"/>
                <a:cs typeface="Calibri" panose="020F0502020204030204" pitchFamily="34" charset="0"/>
              </a:rPr>
              <a:t>to</a:t>
            </a:r>
            <a:r>
              <a:rPr lang="tr-TR" sz="2950" spc="4" dirty="0" smtClean="0">
                <a:solidFill>
                  <a:schemeClr val="tx2"/>
                </a:solidFill>
                <a:latin typeface="Calibri" panose="020F0502020204030204" pitchFamily="34" charset="0"/>
                <a:cs typeface="Calibri" panose="020F0502020204030204" pitchFamily="34" charset="0"/>
              </a:rPr>
              <a:t> </a:t>
            </a:r>
            <a:r>
              <a:rPr lang="tr-TR" sz="2950" spc="4" dirty="0" err="1" smtClean="0">
                <a:solidFill>
                  <a:schemeClr val="tx2"/>
                </a:solidFill>
                <a:latin typeface="Calibri" panose="020F0502020204030204" pitchFamily="34" charset="0"/>
                <a:cs typeface="Calibri" panose="020F0502020204030204" pitchFamily="34" charset="0"/>
              </a:rPr>
              <a:t>Apply</a:t>
            </a:r>
            <a:r>
              <a:rPr lang="tr-TR" sz="2950" spc="4" dirty="0" smtClean="0">
                <a:solidFill>
                  <a:schemeClr val="tx2"/>
                </a:solidFill>
                <a:latin typeface="Calibri" panose="020F0502020204030204" pitchFamily="34" charset="0"/>
                <a:cs typeface="Calibri" panose="020F0502020204030204" pitchFamily="34" charset="0"/>
              </a:rPr>
              <a:t>? </a:t>
            </a:r>
            <a:endParaRPr sz="2950" dirty="0">
              <a:solidFill>
                <a:schemeClr val="tx2"/>
              </a:solidFill>
              <a:latin typeface="Calibri" panose="020F0502020204030204" pitchFamily="34" charset="0"/>
              <a:cs typeface="Calibri" panose="020F0502020204030204" pitchFamily="34" charset="0"/>
            </a:endParaRPr>
          </a:p>
        </p:txBody>
      </p:sp>
      <p:sp>
        <p:nvSpPr>
          <p:cNvPr id="3" name="object 3"/>
          <p:cNvSpPr txBox="1"/>
          <p:nvPr/>
        </p:nvSpPr>
        <p:spPr>
          <a:xfrm>
            <a:off x="691219" y="1905585"/>
            <a:ext cx="7759725" cy="3737015"/>
          </a:xfrm>
          <a:prstGeom prst="rect">
            <a:avLst/>
          </a:prstGeom>
        </p:spPr>
        <p:txBody>
          <a:bodyPr vert="horz" wrap="square" lIns="0" tIns="10317" rIns="0" bIns="0" rtlCol="0">
            <a:spAutoFit/>
          </a:bodyPr>
          <a:lstStyle/>
          <a:p>
            <a:pPr marL="51584" marR="4344" algn="ctr">
              <a:lnSpc>
                <a:spcPct val="100899"/>
              </a:lnSpc>
              <a:spcBef>
                <a:spcPts val="81"/>
              </a:spcBef>
            </a:pPr>
            <a:r>
              <a:rPr lang="en-US" sz="1800" spc="4" dirty="0">
                <a:latin typeface="Calibri" panose="020F0502020204030204" pitchFamily="34" charset="0"/>
                <a:cs typeface="Calibri" panose="020F0502020204030204" pitchFamily="34" charset="0"/>
              </a:rPr>
              <a:t>Applications (</a:t>
            </a:r>
            <a:r>
              <a:rPr lang="en-US" sz="1800" b="1" u="sng" spc="17" dirty="0">
                <a:solidFill>
                  <a:srgbClr val="FB8816"/>
                </a:solidFill>
                <a:latin typeface="Calibri" panose="020F0502020204030204" pitchFamily="34" charset="0"/>
                <a:ea typeface="Roboto" charset="0"/>
                <a:cs typeface="Calibri" panose="020F0502020204030204" pitchFamily="34" charset="0"/>
              </a:rPr>
              <a:t>application form, other annexes and supporting documents</a:t>
            </a:r>
            <a:r>
              <a:rPr lang="en-US" sz="1800" spc="4" dirty="0">
                <a:latin typeface="Calibri" panose="020F0502020204030204" pitchFamily="34" charset="0"/>
                <a:cs typeface="Calibri" panose="020F0502020204030204" pitchFamily="34" charset="0"/>
              </a:rPr>
              <a:t>) must be submitted on the ICMPD electronic Application Platform </a:t>
            </a:r>
            <a:endParaRPr lang="tr-TR" sz="1800" spc="4" dirty="0" smtClean="0">
              <a:latin typeface="Calibri" panose="020F0502020204030204" pitchFamily="34" charset="0"/>
              <a:cs typeface="Calibri" panose="020F0502020204030204" pitchFamily="34" charset="0"/>
            </a:endParaRPr>
          </a:p>
          <a:p>
            <a:pPr marL="51584" marR="4344" algn="just">
              <a:lnSpc>
                <a:spcPct val="100899"/>
              </a:lnSpc>
              <a:spcBef>
                <a:spcPts val="81"/>
              </a:spcBef>
            </a:pPr>
            <a:endParaRPr lang="en-GB" sz="1800" u="sng" spc="4" dirty="0">
              <a:latin typeface="Calibri" panose="020F0502020204030204" pitchFamily="34" charset="0"/>
              <a:cs typeface="Calibri" panose="020F0502020204030204" pitchFamily="34" charset="0"/>
            </a:endParaRPr>
          </a:p>
          <a:p>
            <a:pPr marL="51584" marR="4344" algn="just">
              <a:lnSpc>
                <a:spcPct val="100899"/>
              </a:lnSpc>
              <a:spcBef>
                <a:spcPts val="81"/>
              </a:spcBef>
            </a:pPr>
            <a:r>
              <a:rPr lang="en-US" sz="1800" b="1" u="sng" spc="17" dirty="0">
                <a:solidFill>
                  <a:srgbClr val="FB8816"/>
                </a:solidFill>
                <a:latin typeface="Calibri" panose="020F0502020204030204" pitchFamily="34" charset="0"/>
                <a:ea typeface="Roboto" charset="0"/>
                <a:cs typeface="Calibri" panose="020F0502020204030204" pitchFamily="34" charset="0"/>
              </a:rPr>
              <a:t>Please note that documents provided to the IN-TEND system should be in the following formats:</a:t>
            </a:r>
          </a:p>
          <a:p>
            <a:pPr marL="337334" marR="4344" indent="-285750" algn="just">
              <a:lnSpc>
                <a:spcPct val="100899"/>
              </a:lnSpc>
              <a:spcBef>
                <a:spcPts val="81"/>
              </a:spcBef>
              <a:buFont typeface="Arial" panose="020B0604020202020204" pitchFamily="34" charset="0"/>
              <a:buChar char="•"/>
            </a:pPr>
            <a:r>
              <a:rPr lang="en-US" sz="1800" b="1" u="sng" spc="17" dirty="0" smtClean="0">
                <a:solidFill>
                  <a:srgbClr val="FB8816"/>
                </a:solidFill>
                <a:latin typeface="Calibri" panose="020F0502020204030204" pitchFamily="34" charset="0"/>
                <a:ea typeface="Roboto" charset="0"/>
                <a:cs typeface="Calibri" panose="020F0502020204030204" pitchFamily="34" charset="0"/>
              </a:rPr>
              <a:t>Application </a:t>
            </a:r>
            <a:r>
              <a:rPr lang="en-US" sz="1800" b="1" u="sng" spc="17" dirty="0">
                <a:solidFill>
                  <a:srgbClr val="FB8816"/>
                </a:solidFill>
                <a:latin typeface="Calibri" panose="020F0502020204030204" pitchFamily="34" charset="0"/>
                <a:ea typeface="Roboto" charset="0"/>
                <a:cs typeface="Calibri" panose="020F0502020204030204" pitchFamily="34" charset="0"/>
              </a:rPr>
              <a:t>form must be submitted as a WORD file AND as a signed scanned version (PDF)</a:t>
            </a:r>
          </a:p>
          <a:p>
            <a:pPr marL="337334" marR="4344" indent="-285750" algn="just">
              <a:lnSpc>
                <a:spcPct val="100899"/>
              </a:lnSpc>
              <a:spcBef>
                <a:spcPts val="81"/>
              </a:spcBef>
              <a:buFont typeface="Arial" panose="020B0604020202020204" pitchFamily="34" charset="0"/>
              <a:buChar char="•"/>
            </a:pPr>
            <a:r>
              <a:rPr lang="en-US" sz="1800" b="1" u="sng" spc="17" dirty="0" smtClean="0">
                <a:solidFill>
                  <a:srgbClr val="FB8816"/>
                </a:solidFill>
                <a:latin typeface="Calibri" panose="020F0502020204030204" pitchFamily="34" charset="0"/>
                <a:ea typeface="Roboto" charset="0"/>
                <a:cs typeface="Calibri" panose="020F0502020204030204" pitchFamily="34" charset="0"/>
              </a:rPr>
              <a:t>Budget </a:t>
            </a:r>
            <a:r>
              <a:rPr lang="en-US" sz="1800" b="1" u="sng" spc="17" dirty="0">
                <a:solidFill>
                  <a:srgbClr val="FB8816"/>
                </a:solidFill>
                <a:latin typeface="Calibri" panose="020F0502020204030204" pitchFamily="34" charset="0"/>
                <a:ea typeface="Roboto" charset="0"/>
                <a:cs typeface="Calibri" panose="020F0502020204030204" pitchFamily="34" charset="0"/>
              </a:rPr>
              <a:t>must be submitted as an EXCEL file AND as a signed scanned version (PDF)</a:t>
            </a:r>
          </a:p>
          <a:p>
            <a:pPr marL="337334" marR="4344" indent="-285750" algn="just">
              <a:lnSpc>
                <a:spcPct val="100899"/>
              </a:lnSpc>
              <a:spcBef>
                <a:spcPts val="81"/>
              </a:spcBef>
              <a:buFont typeface="Arial" panose="020B0604020202020204" pitchFamily="34" charset="0"/>
              <a:buChar char="•"/>
            </a:pPr>
            <a:r>
              <a:rPr lang="en-US" sz="1800" b="1" u="sng" spc="17" dirty="0" err="1" smtClean="0">
                <a:solidFill>
                  <a:srgbClr val="FB8816"/>
                </a:solidFill>
                <a:latin typeface="Calibri" panose="020F0502020204030204" pitchFamily="34" charset="0"/>
                <a:ea typeface="Roboto" charset="0"/>
                <a:cs typeface="Calibri" panose="020F0502020204030204" pitchFamily="34" charset="0"/>
              </a:rPr>
              <a:t>Logframe</a:t>
            </a:r>
            <a:r>
              <a:rPr lang="en-US" sz="1800" b="1" u="sng" spc="17" dirty="0" smtClean="0">
                <a:solidFill>
                  <a:srgbClr val="FB8816"/>
                </a:solidFill>
                <a:latin typeface="Calibri" panose="020F0502020204030204" pitchFamily="34" charset="0"/>
                <a:ea typeface="Roboto" charset="0"/>
                <a:cs typeface="Calibri" panose="020F0502020204030204" pitchFamily="34" charset="0"/>
              </a:rPr>
              <a:t> </a:t>
            </a:r>
            <a:r>
              <a:rPr lang="en-US" sz="1800" b="1" u="sng" spc="17" dirty="0">
                <a:solidFill>
                  <a:srgbClr val="FB8816"/>
                </a:solidFill>
                <a:latin typeface="Calibri" panose="020F0502020204030204" pitchFamily="34" charset="0"/>
                <a:ea typeface="Roboto" charset="0"/>
                <a:cs typeface="Calibri" panose="020F0502020204030204" pitchFamily="34" charset="0"/>
              </a:rPr>
              <a:t>must be submitted as a WORD file AND as a signed scanned version (PDF)</a:t>
            </a:r>
          </a:p>
          <a:p>
            <a:pPr marL="337334" marR="4344" indent="-285750" algn="just">
              <a:lnSpc>
                <a:spcPct val="100899"/>
              </a:lnSpc>
              <a:spcBef>
                <a:spcPts val="81"/>
              </a:spcBef>
              <a:buFont typeface="Arial" panose="020B0604020202020204" pitchFamily="34" charset="0"/>
              <a:buChar char="•"/>
            </a:pPr>
            <a:r>
              <a:rPr lang="en-US" sz="1800" b="1" u="sng" spc="17" dirty="0" smtClean="0">
                <a:solidFill>
                  <a:srgbClr val="FB8816"/>
                </a:solidFill>
                <a:latin typeface="Calibri" panose="020F0502020204030204" pitchFamily="34" charset="0"/>
                <a:ea typeface="Roboto" charset="0"/>
                <a:cs typeface="Calibri" panose="020F0502020204030204" pitchFamily="34" charset="0"/>
              </a:rPr>
              <a:t>All </a:t>
            </a:r>
            <a:r>
              <a:rPr lang="en-US" sz="1800" b="1" u="sng" spc="17" dirty="0">
                <a:solidFill>
                  <a:srgbClr val="FB8816"/>
                </a:solidFill>
                <a:latin typeface="Calibri" panose="020F0502020204030204" pitchFamily="34" charset="0"/>
                <a:ea typeface="Roboto" charset="0"/>
                <a:cs typeface="Calibri" panose="020F0502020204030204" pitchFamily="34" charset="0"/>
              </a:rPr>
              <a:t>supporting documents must be scanned and in PDF format</a:t>
            </a:r>
          </a:p>
          <a:p>
            <a:pPr marL="51584" marR="4344" algn="ctr">
              <a:lnSpc>
                <a:spcPct val="100899"/>
              </a:lnSpc>
              <a:spcBef>
                <a:spcPts val="81"/>
              </a:spcBef>
            </a:pPr>
            <a:endParaRPr sz="1800" spc="4"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54850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Documents to be filled</a:t>
            </a:r>
            <a:endParaRPr lang="en-GB" dirty="0"/>
          </a:p>
        </p:txBody>
      </p:sp>
      <p:sp>
        <p:nvSpPr>
          <p:cNvPr id="3" name="Text Placeholder 2"/>
          <p:cNvSpPr>
            <a:spLocks noGrp="1"/>
          </p:cNvSpPr>
          <p:nvPr>
            <p:ph type="body" idx="1"/>
          </p:nvPr>
        </p:nvSpPr>
        <p:spPr/>
        <p:txBody>
          <a:bodyPr/>
          <a:lstStyle/>
          <a:p>
            <a:r>
              <a:rPr lang="en-GB" dirty="0"/>
              <a:t>Annex A: Application Form </a:t>
            </a:r>
            <a:endParaRPr lang="en-GB" dirty="0" smtClean="0"/>
          </a:p>
          <a:p>
            <a:r>
              <a:rPr lang="en-GB" dirty="0" smtClean="0"/>
              <a:t>Annex </a:t>
            </a:r>
            <a:r>
              <a:rPr lang="en-GB" dirty="0"/>
              <a:t>B: Budget </a:t>
            </a:r>
            <a:endParaRPr lang="en-GB" dirty="0" smtClean="0"/>
          </a:p>
          <a:p>
            <a:r>
              <a:rPr lang="en-GB" dirty="0" smtClean="0"/>
              <a:t>Annex </a:t>
            </a:r>
            <a:r>
              <a:rPr lang="en-GB" dirty="0"/>
              <a:t>C: Logical </a:t>
            </a:r>
            <a:r>
              <a:rPr lang="en-GB" dirty="0" smtClean="0"/>
              <a:t>Framework</a:t>
            </a:r>
          </a:p>
          <a:p>
            <a:r>
              <a:rPr lang="en-GB" dirty="0" smtClean="0"/>
              <a:t>Annex </a:t>
            </a:r>
            <a:r>
              <a:rPr lang="en-GB" dirty="0"/>
              <a:t>D: Legal Entity Identification </a:t>
            </a:r>
            <a:r>
              <a:rPr lang="en-GB" dirty="0" smtClean="0"/>
              <a:t>Form</a:t>
            </a:r>
          </a:p>
          <a:p>
            <a:r>
              <a:rPr lang="en-GB" dirty="0" smtClean="0"/>
              <a:t>Annex </a:t>
            </a:r>
            <a:r>
              <a:rPr lang="en-GB" dirty="0"/>
              <a:t>E: Financial Identification Form </a:t>
            </a:r>
            <a:endParaRPr lang="en-GB" dirty="0" smtClean="0"/>
          </a:p>
          <a:p>
            <a:r>
              <a:rPr lang="en-GB" dirty="0" smtClean="0"/>
              <a:t>Annex </a:t>
            </a:r>
            <a:r>
              <a:rPr lang="en-GB" dirty="0"/>
              <a:t>F</a:t>
            </a:r>
            <a:r>
              <a:rPr lang="en-GB" dirty="0" smtClean="0"/>
              <a:t>: </a:t>
            </a:r>
            <a:r>
              <a:rPr lang="en-GB" dirty="0"/>
              <a:t>Supporting Documents Mentioned in Section 2.3.2</a:t>
            </a:r>
          </a:p>
          <a:p>
            <a:pPr marL="148590" indent="0">
              <a:buNone/>
            </a:pPr>
            <a:r>
              <a:rPr lang="en-US" sz="2000" u="sng" spc="17" dirty="0">
                <a:solidFill>
                  <a:srgbClr val="FB8816"/>
                </a:solidFill>
                <a:latin typeface="Calibri" panose="020F0502020204030204" pitchFamily="34" charset="0"/>
                <a:ea typeface="Roboto" charset="0"/>
                <a:cs typeface="Calibri" panose="020F0502020204030204" pitchFamily="34" charset="0"/>
              </a:rPr>
              <a:t>(Two separate placeholders are reserved for </a:t>
            </a:r>
            <a:r>
              <a:rPr lang="en-US" sz="2000" u="sng" spc="17" dirty="0" smtClean="0">
                <a:solidFill>
                  <a:srgbClr val="FB8816"/>
                </a:solidFill>
                <a:latin typeface="Calibri" panose="020F0502020204030204" pitchFamily="34" charset="0"/>
                <a:ea typeface="Roboto" charset="0"/>
                <a:cs typeface="Calibri" panose="020F0502020204030204" pitchFamily="34" charset="0"/>
              </a:rPr>
              <a:t>Annex </a:t>
            </a:r>
            <a:r>
              <a:rPr lang="en-US" sz="2000" u="sng" spc="17" dirty="0">
                <a:solidFill>
                  <a:srgbClr val="FB8816"/>
                </a:solidFill>
                <a:latin typeface="Calibri" panose="020F0502020204030204" pitchFamily="34" charset="0"/>
                <a:ea typeface="Roboto" charset="0"/>
                <a:cs typeface="Calibri" panose="020F0502020204030204" pitchFamily="34" charset="0"/>
              </a:rPr>
              <a:t>A &amp; </a:t>
            </a:r>
            <a:r>
              <a:rPr lang="en-US" sz="2000" u="sng" spc="17" dirty="0" smtClean="0">
                <a:solidFill>
                  <a:srgbClr val="FB8816"/>
                </a:solidFill>
                <a:latin typeface="Calibri" panose="020F0502020204030204" pitchFamily="34" charset="0"/>
                <a:ea typeface="Roboto" charset="0"/>
                <a:cs typeface="Calibri" panose="020F0502020204030204" pitchFamily="34" charset="0"/>
              </a:rPr>
              <a:t>Annex </a:t>
            </a:r>
            <a:r>
              <a:rPr lang="en-US" sz="2000" u="sng" spc="17" dirty="0">
                <a:solidFill>
                  <a:srgbClr val="FB8816"/>
                </a:solidFill>
                <a:latin typeface="Calibri" panose="020F0502020204030204" pitchFamily="34" charset="0"/>
                <a:ea typeface="Roboto" charset="0"/>
                <a:cs typeface="Calibri" panose="020F0502020204030204" pitchFamily="34" charset="0"/>
              </a:rPr>
              <a:t>B and </a:t>
            </a:r>
            <a:r>
              <a:rPr lang="en-US" sz="2000" u="sng" spc="17" dirty="0" smtClean="0">
                <a:solidFill>
                  <a:srgbClr val="FB8816"/>
                </a:solidFill>
                <a:latin typeface="Calibri" panose="020F0502020204030204" pitchFamily="34" charset="0"/>
                <a:ea typeface="Roboto" charset="0"/>
                <a:cs typeface="Calibri" panose="020F0502020204030204" pitchFamily="34" charset="0"/>
              </a:rPr>
              <a:t>Annex </a:t>
            </a:r>
            <a:r>
              <a:rPr lang="en-US" sz="2000" u="sng" spc="17" dirty="0">
                <a:solidFill>
                  <a:srgbClr val="FB8816"/>
                </a:solidFill>
                <a:latin typeface="Calibri" panose="020F0502020204030204" pitchFamily="34" charset="0"/>
                <a:ea typeface="Roboto" charset="0"/>
                <a:cs typeface="Calibri" panose="020F0502020204030204" pitchFamily="34" charset="0"/>
              </a:rPr>
              <a:t>C </a:t>
            </a:r>
            <a:r>
              <a:rPr lang="en-US" sz="2000" u="sng" spc="17" dirty="0" smtClean="0">
                <a:solidFill>
                  <a:srgbClr val="FB8816"/>
                </a:solidFill>
                <a:latin typeface="Calibri" panose="020F0502020204030204" pitchFamily="34" charset="0"/>
                <a:ea typeface="Roboto" charset="0"/>
                <a:cs typeface="Calibri" panose="020F0502020204030204" pitchFamily="34" charset="0"/>
              </a:rPr>
              <a:t>documents in the electronic application </a:t>
            </a:r>
            <a:r>
              <a:rPr lang="en-US" sz="2000" u="sng" spc="17" dirty="0">
                <a:solidFill>
                  <a:srgbClr val="FB8816"/>
                </a:solidFill>
                <a:latin typeface="Calibri" panose="020F0502020204030204" pitchFamily="34" charset="0"/>
                <a:ea typeface="Roboto" charset="0"/>
                <a:cs typeface="Calibri" panose="020F0502020204030204" pitchFamily="34" charset="0"/>
              </a:rPr>
              <a:t>platform, one for uploading the scanned PDF version and the other for uploading the electronic version.)</a:t>
            </a:r>
            <a:endParaRPr lang="en-GB" sz="2000" u="sng" spc="17" dirty="0">
              <a:solidFill>
                <a:srgbClr val="FB8816"/>
              </a:solidFill>
              <a:latin typeface="Calibri" panose="020F0502020204030204" pitchFamily="34" charset="0"/>
              <a:ea typeface="Roboto" charset="0"/>
              <a:cs typeface="Calibri" panose="020F0502020204030204" pitchFamily="34" charset="0"/>
            </a:endParaRPr>
          </a:p>
        </p:txBody>
      </p:sp>
    </p:spTree>
    <p:extLst>
      <p:ext uri="{BB962C8B-B14F-4D97-AF65-F5344CB8AC3E}">
        <p14:creationId xmlns:p14="http://schemas.microsoft.com/office/powerpoint/2010/main" val="3737041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2920" y="913493"/>
            <a:ext cx="8325589" cy="758487"/>
          </a:xfrm>
        </p:spPr>
        <p:txBody>
          <a:bodyPr/>
          <a:lstStyle/>
          <a:p>
            <a:r>
              <a:rPr lang="en-GB" dirty="0" smtClean="0"/>
              <a:t>Supporting Documents-ANNEX F</a:t>
            </a:r>
            <a:br>
              <a:rPr lang="en-GB" dirty="0" smtClean="0"/>
            </a:br>
            <a:r>
              <a:rPr lang="en-GB" dirty="0" smtClean="0">
                <a:solidFill>
                  <a:srgbClr val="FF0000"/>
                </a:solidFill>
              </a:rPr>
              <a:t>Please see the Guideline ( Section 2.3.2) for further details</a:t>
            </a:r>
            <a:endParaRPr lang="en-GB"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780939190"/>
              </p:ext>
            </p:extLst>
          </p:nvPr>
        </p:nvGraphicFramePr>
        <p:xfrm>
          <a:off x="572920" y="1671980"/>
          <a:ext cx="8170387" cy="4923028"/>
        </p:xfrm>
        <a:graphic>
          <a:graphicData uri="http://schemas.openxmlformats.org/drawingml/2006/table">
            <a:tbl>
              <a:tblPr>
                <a:tableStyleId>{BF1A9776-CEB6-4531-AEAF-BDC5FFAD6AB6}</a:tableStyleId>
              </a:tblPr>
              <a:tblGrid>
                <a:gridCol w="8170387">
                  <a:extLst>
                    <a:ext uri="{9D8B030D-6E8A-4147-A177-3AD203B41FA5}">
                      <a16:colId xmlns:a16="http://schemas.microsoft.com/office/drawing/2014/main" val="1503395795"/>
                    </a:ext>
                  </a:extLst>
                </a:gridCol>
              </a:tblGrid>
              <a:tr h="259144">
                <a:tc>
                  <a:txBody>
                    <a:bodyPr/>
                    <a:lstStyle/>
                    <a:p>
                      <a:pPr>
                        <a:lnSpc>
                          <a:spcPct val="106000"/>
                        </a:lnSpc>
                        <a:spcAft>
                          <a:spcPts val="800"/>
                        </a:spcAft>
                      </a:pPr>
                      <a:r>
                        <a:rPr lang="tr-TR" sz="900">
                          <a:effectLst/>
                        </a:rPr>
                        <a:t> </a:t>
                      </a:r>
                      <a:r>
                        <a:rPr lang="en-GB" sz="900">
                          <a:effectLst/>
                        </a:rPr>
                        <a:t>Copies of the Turkish Trade Registry Gazette of the Lead Applicant and, if any, of each co-applicant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0138" marR="40138" marT="40138" marB="40138"/>
                </a:tc>
                <a:extLst>
                  <a:ext uri="{0D108BD9-81ED-4DB2-BD59-A6C34878D82A}">
                    <a16:rowId xmlns:a16="http://schemas.microsoft.com/office/drawing/2014/main" val="272020629"/>
                  </a:ext>
                </a:extLst>
              </a:tr>
              <a:tr h="259144">
                <a:tc>
                  <a:txBody>
                    <a:bodyPr/>
                    <a:lstStyle/>
                    <a:p>
                      <a:pPr>
                        <a:lnSpc>
                          <a:spcPct val="106000"/>
                        </a:lnSpc>
                        <a:spcAft>
                          <a:spcPts val="800"/>
                        </a:spcAft>
                      </a:pPr>
                      <a:r>
                        <a:rPr lang="tr-TR" sz="900">
                          <a:effectLst/>
                        </a:rPr>
                        <a:t> </a:t>
                      </a:r>
                      <a:r>
                        <a:rPr lang="en-GB" sz="900">
                          <a:effectLst/>
                        </a:rPr>
                        <a:t>Audit report (That report shall include and certify the accounts for the last 2 financial years available)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0138" marR="40138" marT="40138" marB="40138"/>
                </a:tc>
                <a:extLst>
                  <a:ext uri="{0D108BD9-81ED-4DB2-BD59-A6C34878D82A}">
                    <a16:rowId xmlns:a16="http://schemas.microsoft.com/office/drawing/2014/main" val="3055087096"/>
                  </a:ext>
                </a:extLst>
              </a:tr>
              <a:tr h="219780">
                <a:tc>
                  <a:txBody>
                    <a:bodyPr/>
                    <a:lstStyle/>
                    <a:p>
                      <a:pPr>
                        <a:lnSpc>
                          <a:spcPct val="106000"/>
                        </a:lnSpc>
                        <a:spcAft>
                          <a:spcPts val="800"/>
                        </a:spcAft>
                      </a:pPr>
                      <a:r>
                        <a:rPr lang="tr-TR" sz="900">
                          <a:effectLst/>
                        </a:rPr>
                        <a:t> </a:t>
                      </a:r>
                      <a:r>
                        <a:rPr lang="en-GB" sz="900">
                          <a:effectLst/>
                        </a:rPr>
                        <a:t>SME Status Declaration Form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0138" marR="40138" marT="40138" marB="40138"/>
                </a:tc>
                <a:extLst>
                  <a:ext uri="{0D108BD9-81ED-4DB2-BD59-A6C34878D82A}">
                    <a16:rowId xmlns:a16="http://schemas.microsoft.com/office/drawing/2014/main" val="491855447"/>
                  </a:ext>
                </a:extLst>
              </a:tr>
              <a:tr h="219780">
                <a:tc>
                  <a:txBody>
                    <a:bodyPr/>
                    <a:lstStyle/>
                    <a:p>
                      <a:pPr>
                        <a:lnSpc>
                          <a:spcPct val="106000"/>
                        </a:lnSpc>
                        <a:spcAft>
                          <a:spcPts val="800"/>
                        </a:spcAft>
                      </a:pPr>
                      <a:r>
                        <a:rPr lang="tr-TR" sz="900">
                          <a:effectLst/>
                        </a:rPr>
                        <a:t> </a:t>
                      </a:r>
                      <a:r>
                        <a:rPr lang="en-GB" sz="900">
                          <a:effectLst/>
                        </a:rPr>
                        <a:t>Copy of Chamber Registration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0138" marR="40138" marT="40138" marB="40138"/>
                </a:tc>
                <a:extLst>
                  <a:ext uri="{0D108BD9-81ED-4DB2-BD59-A6C34878D82A}">
                    <a16:rowId xmlns:a16="http://schemas.microsoft.com/office/drawing/2014/main" val="2840814565"/>
                  </a:ext>
                </a:extLst>
              </a:tr>
              <a:tr h="219780">
                <a:tc>
                  <a:txBody>
                    <a:bodyPr/>
                    <a:lstStyle/>
                    <a:p>
                      <a:pPr>
                        <a:lnSpc>
                          <a:spcPct val="106000"/>
                        </a:lnSpc>
                        <a:spcAft>
                          <a:spcPts val="800"/>
                        </a:spcAft>
                      </a:pPr>
                      <a:r>
                        <a:rPr lang="tr-TR" sz="900">
                          <a:effectLst/>
                        </a:rPr>
                        <a:t> </a:t>
                      </a:r>
                      <a:r>
                        <a:rPr lang="en-GB" sz="900">
                          <a:effectLst/>
                        </a:rPr>
                        <a:t>Board decision of the lead applicant’s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0138" marR="40138" marT="40138" marB="40138"/>
                </a:tc>
                <a:extLst>
                  <a:ext uri="{0D108BD9-81ED-4DB2-BD59-A6C34878D82A}">
                    <a16:rowId xmlns:a16="http://schemas.microsoft.com/office/drawing/2014/main" val="1755188290"/>
                  </a:ext>
                </a:extLst>
              </a:tr>
              <a:tr h="219780">
                <a:tc>
                  <a:txBody>
                    <a:bodyPr/>
                    <a:lstStyle/>
                    <a:p>
                      <a:pPr>
                        <a:lnSpc>
                          <a:spcPct val="106000"/>
                        </a:lnSpc>
                        <a:spcAft>
                          <a:spcPts val="800"/>
                        </a:spcAft>
                      </a:pPr>
                      <a:r>
                        <a:rPr lang="tr-TR" sz="900">
                          <a:effectLst/>
                        </a:rPr>
                        <a:t> </a:t>
                      </a:r>
                      <a:r>
                        <a:rPr lang="en-GB" sz="900">
                          <a:effectLst/>
                        </a:rPr>
                        <a:t>List of Authorised Signatories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0138" marR="40138" marT="40138" marB="40138"/>
                </a:tc>
                <a:extLst>
                  <a:ext uri="{0D108BD9-81ED-4DB2-BD59-A6C34878D82A}">
                    <a16:rowId xmlns:a16="http://schemas.microsoft.com/office/drawing/2014/main" val="4171166521"/>
                  </a:ext>
                </a:extLst>
              </a:tr>
              <a:tr h="277046">
                <a:tc>
                  <a:txBody>
                    <a:bodyPr/>
                    <a:lstStyle/>
                    <a:p>
                      <a:pPr>
                        <a:lnSpc>
                          <a:spcPct val="106000"/>
                        </a:lnSpc>
                        <a:spcAft>
                          <a:spcPts val="800"/>
                        </a:spcAft>
                      </a:pPr>
                      <a:r>
                        <a:rPr lang="en-GB" sz="900">
                          <a:effectLst/>
                        </a:rPr>
                        <a:t>A copy of tax registration or a document of the lead applicant indicating the tax number from the relevant tax authority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0138" marR="40138" marT="40138" marB="40138"/>
                </a:tc>
                <a:extLst>
                  <a:ext uri="{0D108BD9-81ED-4DB2-BD59-A6C34878D82A}">
                    <a16:rowId xmlns:a16="http://schemas.microsoft.com/office/drawing/2014/main" val="2400791686"/>
                  </a:ext>
                </a:extLst>
              </a:tr>
              <a:tr h="277046">
                <a:tc>
                  <a:txBody>
                    <a:bodyPr/>
                    <a:lstStyle/>
                    <a:p>
                      <a:pPr>
                        <a:lnSpc>
                          <a:spcPct val="106000"/>
                        </a:lnSpc>
                        <a:spcAft>
                          <a:spcPts val="800"/>
                        </a:spcAft>
                      </a:pPr>
                      <a:r>
                        <a:rPr lang="en-GB" sz="900">
                          <a:effectLst/>
                        </a:rPr>
                        <a:t>Up-to-date evidence on the fulfilment (including restructuring etc.) of obligations related to social security contributions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0138" marR="40138" marT="40138" marB="40138"/>
                </a:tc>
                <a:extLst>
                  <a:ext uri="{0D108BD9-81ED-4DB2-BD59-A6C34878D82A}">
                    <a16:rowId xmlns:a16="http://schemas.microsoft.com/office/drawing/2014/main" val="1962031687"/>
                  </a:ext>
                </a:extLst>
              </a:tr>
              <a:tr h="252891">
                <a:tc>
                  <a:txBody>
                    <a:bodyPr/>
                    <a:lstStyle/>
                    <a:p>
                      <a:pPr>
                        <a:lnSpc>
                          <a:spcPct val="106000"/>
                        </a:lnSpc>
                        <a:spcAft>
                          <a:spcPts val="800"/>
                        </a:spcAft>
                      </a:pPr>
                      <a:r>
                        <a:rPr lang="en-GB" sz="900">
                          <a:effectLst/>
                        </a:rPr>
                        <a:t>Up-to-date evidence on the fulfilment (including restructuring etc.) of the fiscal/tax obligations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0138" marR="40138" marT="40138" marB="40138"/>
                </a:tc>
                <a:extLst>
                  <a:ext uri="{0D108BD9-81ED-4DB2-BD59-A6C34878D82A}">
                    <a16:rowId xmlns:a16="http://schemas.microsoft.com/office/drawing/2014/main" val="86132544"/>
                  </a:ext>
                </a:extLst>
              </a:tr>
              <a:tr h="252891">
                <a:tc>
                  <a:txBody>
                    <a:bodyPr/>
                    <a:lstStyle/>
                    <a:p>
                      <a:pPr>
                        <a:lnSpc>
                          <a:spcPct val="106000"/>
                        </a:lnSpc>
                        <a:spcAft>
                          <a:spcPts val="800"/>
                        </a:spcAft>
                      </a:pPr>
                      <a:r>
                        <a:rPr lang="en-GB" sz="900">
                          <a:effectLst/>
                        </a:rPr>
                        <a:t>The quality certificates and the proof for patent rights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0138" marR="40138" marT="40138" marB="40138"/>
                </a:tc>
                <a:extLst>
                  <a:ext uri="{0D108BD9-81ED-4DB2-BD59-A6C34878D82A}">
                    <a16:rowId xmlns:a16="http://schemas.microsoft.com/office/drawing/2014/main" val="2115296061"/>
                  </a:ext>
                </a:extLst>
              </a:tr>
              <a:tr h="252891">
                <a:tc>
                  <a:txBody>
                    <a:bodyPr/>
                    <a:lstStyle/>
                    <a:p>
                      <a:pPr>
                        <a:lnSpc>
                          <a:spcPct val="106000"/>
                        </a:lnSpc>
                        <a:spcAft>
                          <a:spcPts val="800"/>
                        </a:spcAft>
                      </a:pPr>
                      <a:r>
                        <a:rPr lang="en-GB" sz="900">
                          <a:effectLst/>
                        </a:rPr>
                        <a:t>Authorization, licenses or necessary permits from the relevant authorities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0138" marR="40138" marT="40138" marB="40138"/>
                </a:tc>
                <a:extLst>
                  <a:ext uri="{0D108BD9-81ED-4DB2-BD59-A6C34878D82A}">
                    <a16:rowId xmlns:a16="http://schemas.microsoft.com/office/drawing/2014/main" val="1639550695"/>
                  </a:ext>
                </a:extLst>
              </a:tr>
              <a:tr h="252891">
                <a:tc>
                  <a:txBody>
                    <a:bodyPr/>
                    <a:lstStyle/>
                    <a:p>
                      <a:pPr>
                        <a:lnSpc>
                          <a:spcPct val="106000"/>
                        </a:lnSpc>
                        <a:spcAft>
                          <a:spcPts val="800"/>
                        </a:spcAft>
                      </a:pPr>
                      <a:r>
                        <a:rPr lang="en-GB" sz="900">
                          <a:effectLst/>
                        </a:rPr>
                        <a:t>Active workers list approved by Social Security Institution (SGK)</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0138" marR="40138" marT="40138" marB="40138"/>
                </a:tc>
                <a:extLst>
                  <a:ext uri="{0D108BD9-81ED-4DB2-BD59-A6C34878D82A}">
                    <a16:rowId xmlns:a16="http://schemas.microsoft.com/office/drawing/2014/main" val="2076472158"/>
                  </a:ext>
                </a:extLst>
              </a:tr>
              <a:tr h="363983">
                <a:tc>
                  <a:txBody>
                    <a:bodyPr/>
                    <a:lstStyle/>
                    <a:p>
                      <a:pPr>
                        <a:lnSpc>
                          <a:spcPct val="107000"/>
                        </a:lnSpc>
                        <a:spcAft>
                          <a:spcPts val="800"/>
                        </a:spcAft>
                      </a:pPr>
                      <a:r>
                        <a:rPr lang="en-GB" sz="900">
                          <a:effectLst/>
                        </a:rPr>
                        <a:t>Title deed or the documentation (rental agreement) proving the right of usufruct of the building/facility/premise of the company where project activities will be implemented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0138" marR="40138" marT="40138" marB="40138"/>
                </a:tc>
                <a:extLst>
                  <a:ext uri="{0D108BD9-81ED-4DB2-BD59-A6C34878D82A}">
                    <a16:rowId xmlns:a16="http://schemas.microsoft.com/office/drawing/2014/main" val="3828750215"/>
                  </a:ext>
                </a:extLst>
              </a:tr>
              <a:tr h="506888">
                <a:tc>
                  <a:txBody>
                    <a:bodyPr/>
                    <a:lstStyle/>
                    <a:p>
                      <a:pPr>
                        <a:lnSpc>
                          <a:spcPct val="107000"/>
                        </a:lnSpc>
                      </a:pPr>
                      <a:r>
                        <a:rPr lang="en-GB" sz="900">
                          <a:effectLst/>
                        </a:rPr>
                        <a:t>Declarations/mandates/statements/certificate obtained from the authorized execution offices of the lead applicant and co-applicant that there are no finalized seizure transactions of 3% or more of ICMPD’s financial support - for the lead applicant and each co-applicant (if any).</a:t>
                      </a:r>
                    </a:p>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0138" marR="40138" marT="40138" marB="40138"/>
                </a:tc>
                <a:extLst>
                  <a:ext uri="{0D108BD9-81ED-4DB2-BD59-A6C34878D82A}">
                    <a16:rowId xmlns:a16="http://schemas.microsoft.com/office/drawing/2014/main" val="704383539"/>
                  </a:ext>
                </a:extLst>
              </a:tr>
              <a:tr h="1059275">
                <a:tc>
                  <a:txBody>
                    <a:bodyPr/>
                    <a:lstStyle/>
                    <a:p>
                      <a:pPr algn="just">
                        <a:lnSpc>
                          <a:spcPct val="107000"/>
                        </a:lnSpc>
                        <a:spcAft>
                          <a:spcPts val="1000"/>
                        </a:spcAft>
                      </a:pPr>
                      <a:r>
                        <a:rPr lang="en-GB" sz="900" dirty="0">
                          <a:effectLst/>
                        </a:rPr>
                        <a:t>If there are linked and/or partner enterprises of lead applicant and co-applicant(s) (if any), please provide following information of linked and/or partner companies:</a:t>
                      </a:r>
                    </a:p>
                    <a:p>
                      <a:pPr marL="342900" lvl="0" indent="-342900" algn="just">
                        <a:lnSpc>
                          <a:spcPct val="107000"/>
                        </a:lnSpc>
                        <a:spcAft>
                          <a:spcPts val="0"/>
                        </a:spcAft>
                        <a:buFont typeface="Times New Roman" panose="02020603050405020304" pitchFamily="18" charset="0"/>
                        <a:buChar char="-"/>
                      </a:pPr>
                      <a:r>
                        <a:rPr lang="en-GB" sz="900" dirty="0">
                          <a:effectLst/>
                        </a:rPr>
                        <a:t>active workers list approved by Social Security Institution (SGK),</a:t>
                      </a:r>
                    </a:p>
                    <a:p>
                      <a:pPr marL="342900" lvl="0" indent="-342900" algn="just">
                        <a:lnSpc>
                          <a:spcPct val="107000"/>
                        </a:lnSpc>
                        <a:spcAft>
                          <a:spcPts val="0"/>
                        </a:spcAft>
                        <a:buFont typeface="Times New Roman" panose="02020603050405020304" pitchFamily="18" charset="0"/>
                        <a:buChar char="-"/>
                      </a:pPr>
                      <a:r>
                        <a:rPr lang="en-GB" sz="900" dirty="0">
                          <a:effectLst/>
                        </a:rPr>
                        <a:t>current shareholders’ structure (Turkish Trade Registry Gazette),</a:t>
                      </a:r>
                    </a:p>
                    <a:p>
                      <a:pPr marL="342900" lvl="0" indent="-342900" algn="just">
                        <a:lnSpc>
                          <a:spcPct val="107000"/>
                        </a:lnSpc>
                        <a:spcAft>
                          <a:spcPts val="0"/>
                        </a:spcAft>
                        <a:buFont typeface="Times New Roman" panose="02020603050405020304" pitchFamily="18" charset="0"/>
                        <a:buChar char="-"/>
                      </a:pPr>
                      <a:r>
                        <a:rPr lang="en-GB" sz="900" dirty="0">
                          <a:effectLst/>
                        </a:rPr>
                        <a:t>last 2 years’ certified financial statements of linked and/or partner enterprises (YMM, SMMM).</a:t>
                      </a:r>
                    </a:p>
                    <a:p>
                      <a:pPr>
                        <a:lnSpc>
                          <a:spcPct val="107000"/>
                        </a:lnSpc>
                      </a:pPr>
                      <a:r>
                        <a:rPr lang="en-GB" sz="900" dirty="0">
                          <a:effectLst/>
                        </a:rPr>
                        <a:t> </a:t>
                      </a:r>
                      <a:endParaRPr lang="en-GB" sz="900" dirty="0">
                        <a:effectLst/>
                        <a:latin typeface="Calibri" panose="020F0502020204030204" pitchFamily="34" charset="0"/>
                        <a:cs typeface="Times New Roman" panose="02020603050405020304" pitchFamily="18" charset="0"/>
                      </a:endParaRPr>
                    </a:p>
                  </a:txBody>
                  <a:tcPr marL="40138" marR="40138" marT="40138" marB="40138"/>
                </a:tc>
                <a:extLst>
                  <a:ext uri="{0D108BD9-81ED-4DB2-BD59-A6C34878D82A}">
                    <a16:rowId xmlns:a16="http://schemas.microsoft.com/office/drawing/2014/main" val="795827768"/>
                  </a:ext>
                </a:extLst>
              </a:tr>
            </a:tbl>
          </a:graphicData>
        </a:graphic>
      </p:graphicFrame>
      <p:sp>
        <p:nvSpPr>
          <p:cNvPr id="7" name="Rectangle 1"/>
          <p:cNvSpPr>
            <a:spLocks noChangeArrowheads="1"/>
          </p:cNvSpPr>
          <p:nvPr/>
        </p:nvSpPr>
        <p:spPr bwMode="auto">
          <a:xfrm>
            <a:off x="-2450726" y="1513573"/>
            <a:ext cx="1905107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anose="020B0604020202020204" pitchFamily="34" charset="0"/>
              </a:rPr>
              <a:t/>
            </a:r>
            <a:br>
              <a:rPr kumimoji="0" lang="en-GB" altLang="en-US" sz="1800" b="0" i="0" u="none" strike="noStrike" cap="none" normalizeH="0" baseline="0" smtClean="0">
                <a:ln>
                  <a:noFill/>
                </a:ln>
                <a:solidFill>
                  <a:schemeClr val="tx1"/>
                </a:solidFill>
                <a:effectLst/>
                <a:latin typeface="Arial" panose="020B0604020202020204" pitchFamily="34" charset="0"/>
              </a:rPr>
            </a:b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ectangle 2"/>
          <p:cNvSpPr>
            <a:spLocks noChangeArrowheads="1"/>
          </p:cNvSpPr>
          <p:nvPr/>
        </p:nvSpPr>
        <p:spPr bwMode="auto">
          <a:xfrm>
            <a:off x="1181115" y="1836738"/>
            <a:ext cx="6287517"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9" name="Rectangle 3">
            <a:hlinkClick r:id="rId2"/>
          </p:cNvPr>
          <p:cNvSpPr>
            <a:spLocks noChangeArrowheads="1"/>
          </p:cNvSpPr>
          <p:nvPr/>
        </p:nvSpPr>
        <p:spPr bwMode="auto">
          <a:xfrm>
            <a:off x="-2450726" y="1843088"/>
            <a:ext cx="1905107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805116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549" y="908720"/>
            <a:ext cx="8370931" cy="1077396"/>
          </a:xfrm>
        </p:spPr>
        <p:txBody>
          <a:bodyPr/>
          <a:lstStyle/>
          <a:p>
            <a:r>
              <a:rPr lang="en-US" dirty="0"/>
              <a:t>H</a:t>
            </a:r>
            <a:r>
              <a:rPr lang="en-US" dirty="0" smtClean="0"/>
              <a:t>ow </a:t>
            </a:r>
            <a:r>
              <a:rPr lang="en-US" dirty="0"/>
              <a:t>to </a:t>
            </a:r>
            <a:r>
              <a:rPr lang="en-US" dirty="0" smtClean="0"/>
              <a:t>Register </a:t>
            </a:r>
            <a:r>
              <a:rPr lang="en-US" dirty="0"/>
              <a:t>and </a:t>
            </a:r>
            <a:r>
              <a:rPr lang="en-US" dirty="0" smtClean="0"/>
              <a:t>Apply </a:t>
            </a:r>
            <a:r>
              <a:rPr lang="en-US" dirty="0"/>
              <a:t>on </a:t>
            </a:r>
            <a:r>
              <a:rPr lang="en-US" dirty="0" smtClean="0"/>
              <a:t>ICMPD Electronic Application Platform (In-TEND)</a:t>
            </a:r>
            <a:r>
              <a:rPr lang="en-US" dirty="0"/>
              <a:t/>
            </a:r>
            <a:br>
              <a:rPr lang="en-US" dirty="0"/>
            </a:br>
            <a:endParaRPr lang="en-GB" dirty="0"/>
          </a:p>
        </p:txBody>
      </p:sp>
      <p:sp>
        <p:nvSpPr>
          <p:cNvPr id="3" name="Text Placeholder 2"/>
          <p:cNvSpPr>
            <a:spLocks noGrp="1"/>
          </p:cNvSpPr>
          <p:nvPr>
            <p:ph type="body" idx="1"/>
          </p:nvPr>
        </p:nvSpPr>
        <p:spPr/>
        <p:txBody>
          <a:bodyPr/>
          <a:lstStyle/>
          <a:p>
            <a:pPr marL="12700" algn="ctr">
              <a:spcBef>
                <a:spcPts val="100"/>
              </a:spcBef>
            </a:pPr>
            <a:endParaRPr lang="en-US" sz="2000" spc="10" dirty="0" smtClean="0">
              <a:solidFill>
                <a:schemeClr val="accent2"/>
              </a:solidFill>
              <a:cs typeface="Arial MT"/>
            </a:endParaRPr>
          </a:p>
          <a:p>
            <a:pPr marL="12700" algn="ctr">
              <a:spcBef>
                <a:spcPts val="100"/>
              </a:spcBef>
            </a:pPr>
            <a:r>
              <a:rPr lang="en-US" sz="2000" spc="10" dirty="0" smtClean="0">
                <a:solidFill>
                  <a:schemeClr val="accent2"/>
                </a:solidFill>
                <a:cs typeface="Arial MT"/>
              </a:rPr>
              <a:t>To</a:t>
            </a:r>
            <a:r>
              <a:rPr lang="en-US" sz="2000" spc="15" dirty="0" smtClean="0">
                <a:solidFill>
                  <a:schemeClr val="accent2"/>
                </a:solidFill>
                <a:cs typeface="Arial MT"/>
              </a:rPr>
              <a:t> </a:t>
            </a:r>
            <a:r>
              <a:rPr lang="en-US" sz="2000" spc="-10" dirty="0">
                <a:solidFill>
                  <a:schemeClr val="accent2"/>
                </a:solidFill>
                <a:cs typeface="Arial MT"/>
              </a:rPr>
              <a:t>access</a:t>
            </a:r>
            <a:r>
              <a:rPr lang="en-US" sz="2000" spc="40" dirty="0">
                <a:solidFill>
                  <a:schemeClr val="accent2"/>
                </a:solidFill>
                <a:cs typeface="Arial MT"/>
              </a:rPr>
              <a:t> </a:t>
            </a:r>
            <a:r>
              <a:rPr lang="en-US" sz="2000" spc="20" dirty="0">
                <a:solidFill>
                  <a:schemeClr val="accent2"/>
                </a:solidFill>
                <a:cs typeface="Arial MT"/>
              </a:rPr>
              <a:t>the</a:t>
            </a:r>
            <a:r>
              <a:rPr lang="en-US" sz="2000" spc="-65" dirty="0">
                <a:solidFill>
                  <a:schemeClr val="accent2"/>
                </a:solidFill>
                <a:cs typeface="Arial MT"/>
              </a:rPr>
              <a:t> </a:t>
            </a:r>
            <a:r>
              <a:rPr lang="en-US" sz="2000" spc="10" dirty="0">
                <a:solidFill>
                  <a:schemeClr val="accent2"/>
                </a:solidFill>
                <a:cs typeface="Arial MT"/>
              </a:rPr>
              <a:t>(In-tend)</a:t>
            </a:r>
            <a:r>
              <a:rPr lang="en-US" sz="2000" spc="-114" dirty="0">
                <a:solidFill>
                  <a:schemeClr val="accent2"/>
                </a:solidFill>
                <a:cs typeface="Arial MT"/>
              </a:rPr>
              <a:t> </a:t>
            </a:r>
            <a:r>
              <a:rPr lang="en-US" sz="2000" spc="15" dirty="0">
                <a:solidFill>
                  <a:schemeClr val="accent2"/>
                </a:solidFill>
                <a:cs typeface="Arial MT"/>
              </a:rPr>
              <a:t>Call for Proposals Electronic Application</a:t>
            </a:r>
            <a:r>
              <a:rPr lang="en-US" sz="2000" spc="-114" dirty="0">
                <a:solidFill>
                  <a:schemeClr val="accent2"/>
                </a:solidFill>
                <a:cs typeface="Arial MT"/>
              </a:rPr>
              <a:t> </a:t>
            </a:r>
            <a:r>
              <a:rPr lang="en-US" sz="2000" spc="5" dirty="0">
                <a:solidFill>
                  <a:schemeClr val="accent2"/>
                </a:solidFill>
                <a:cs typeface="Arial MT"/>
              </a:rPr>
              <a:t>Platform, v</a:t>
            </a:r>
            <a:r>
              <a:rPr lang="en-US" sz="2000" spc="-30" dirty="0">
                <a:solidFill>
                  <a:schemeClr val="accent2"/>
                </a:solidFill>
                <a:cs typeface="Arial MT"/>
              </a:rPr>
              <a:t>isit:</a:t>
            </a:r>
          </a:p>
          <a:p>
            <a:pPr marL="12700" algn="ctr">
              <a:spcBef>
                <a:spcPts val="100"/>
              </a:spcBef>
            </a:pPr>
            <a:endParaRPr lang="en-US" sz="2000" dirty="0" smtClean="0">
              <a:solidFill>
                <a:schemeClr val="accent2"/>
              </a:solidFill>
              <a:cs typeface="Arial MT"/>
              <a:hlinkClick r:id=""/>
            </a:endParaRPr>
          </a:p>
          <a:p>
            <a:pPr marL="12700" algn="ctr">
              <a:spcBef>
                <a:spcPts val="100"/>
              </a:spcBef>
            </a:pPr>
            <a:r>
              <a:rPr lang="en-US" sz="2000" dirty="0" smtClean="0">
                <a:solidFill>
                  <a:schemeClr val="accent2"/>
                </a:solidFill>
                <a:cs typeface="Arial MT"/>
                <a:hlinkClick r:id=""/>
              </a:rPr>
              <a:t>https</a:t>
            </a:r>
            <a:r>
              <a:rPr lang="en-US" sz="2000" dirty="0">
                <a:solidFill>
                  <a:schemeClr val="accent2"/>
                </a:solidFill>
                <a:cs typeface="Arial MT"/>
                <a:hlinkClick r:id="rId2"/>
              </a:rPr>
              <a:t>://</a:t>
            </a:r>
            <a:r>
              <a:rPr lang="en-US" sz="2000" dirty="0" smtClean="0">
                <a:solidFill>
                  <a:schemeClr val="accent2"/>
                </a:solidFill>
                <a:cs typeface="Arial MT"/>
                <a:hlinkClick r:id="rId2"/>
              </a:rPr>
              <a:t>in-tendhost.co.uk/icmpd/aspx/Tenders/Appraisal</a:t>
            </a:r>
            <a:endParaRPr lang="en-GB" dirty="0"/>
          </a:p>
          <a:p>
            <a:pPr marL="12700" algn="ctr">
              <a:spcBef>
                <a:spcPts val="100"/>
              </a:spcBef>
            </a:pPr>
            <a:endParaRPr lang="en-GB" sz="2000" dirty="0" smtClean="0">
              <a:solidFill>
                <a:schemeClr val="accent2"/>
              </a:solidFill>
              <a:cs typeface="Arial MT"/>
            </a:endParaRPr>
          </a:p>
          <a:p>
            <a:pPr marL="12700" algn="ctr">
              <a:spcBef>
                <a:spcPts val="100"/>
              </a:spcBef>
            </a:pPr>
            <a:endParaRPr lang="en-GB" sz="2000" dirty="0" smtClean="0">
              <a:solidFill>
                <a:schemeClr val="accent2"/>
              </a:solidFill>
              <a:cs typeface="Arial MT"/>
            </a:endParaRPr>
          </a:p>
          <a:p>
            <a:pPr marL="12700" algn="ctr">
              <a:spcBef>
                <a:spcPts val="100"/>
              </a:spcBef>
            </a:pPr>
            <a:r>
              <a:rPr lang="en-GB" sz="2000" dirty="0" smtClean="0">
                <a:solidFill>
                  <a:schemeClr val="accent2"/>
                </a:solidFill>
                <a:cs typeface="Arial MT"/>
              </a:rPr>
              <a:t>Please check </a:t>
            </a:r>
            <a:r>
              <a:rPr lang="en-GB" sz="2000" b="1" dirty="0" smtClean="0">
                <a:solidFill>
                  <a:schemeClr val="accent2"/>
                </a:solidFill>
                <a:cs typeface="Arial MT"/>
              </a:rPr>
              <a:t>“How to Register and </a:t>
            </a:r>
            <a:r>
              <a:rPr lang="en-GB" sz="2000" b="1" dirty="0">
                <a:solidFill>
                  <a:schemeClr val="accent2"/>
                </a:solidFill>
                <a:cs typeface="Arial MT"/>
              </a:rPr>
              <a:t>A</a:t>
            </a:r>
            <a:r>
              <a:rPr lang="en-GB" sz="2000" b="1" dirty="0" smtClean="0">
                <a:solidFill>
                  <a:schemeClr val="accent2"/>
                </a:solidFill>
                <a:cs typeface="Arial MT"/>
              </a:rPr>
              <a:t>pply Manual” </a:t>
            </a:r>
            <a:r>
              <a:rPr lang="en-GB" sz="2000" dirty="0" smtClean="0">
                <a:solidFill>
                  <a:schemeClr val="accent2"/>
                </a:solidFill>
                <a:cs typeface="Arial MT"/>
              </a:rPr>
              <a:t>which is available at:</a:t>
            </a:r>
          </a:p>
          <a:p>
            <a:pPr marL="12700" algn="ctr">
              <a:spcBef>
                <a:spcPts val="100"/>
              </a:spcBef>
            </a:pPr>
            <a:endParaRPr lang="en-GB" sz="2000" dirty="0">
              <a:solidFill>
                <a:schemeClr val="accent2"/>
              </a:solidFill>
              <a:cs typeface="Arial MT"/>
            </a:endParaRPr>
          </a:p>
          <a:p>
            <a:pPr marL="12700" algn="ctr">
              <a:spcBef>
                <a:spcPts val="100"/>
              </a:spcBef>
            </a:pPr>
            <a:r>
              <a:rPr lang="en-GB" sz="2000" u="sng" dirty="0">
                <a:solidFill>
                  <a:schemeClr val="accent2"/>
                </a:solidFill>
                <a:cs typeface="Arial MT"/>
              </a:rPr>
              <a:t>https://in-tendhost.co.uk/icmpd/aspx/BuyerProfiles</a:t>
            </a:r>
          </a:p>
          <a:p>
            <a:pPr marL="12700">
              <a:spcBef>
                <a:spcPts val="100"/>
              </a:spcBef>
            </a:pPr>
            <a:endParaRPr lang="en-US" sz="2000" dirty="0">
              <a:solidFill>
                <a:schemeClr val="accent2"/>
              </a:solidFill>
              <a:cs typeface="Arial MT"/>
            </a:endParaRPr>
          </a:p>
        </p:txBody>
      </p:sp>
    </p:spTree>
    <p:extLst>
      <p:ext uri="{BB962C8B-B14F-4D97-AF65-F5344CB8AC3E}">
        <p14:creationId xmlns:p14="http://schemas.microsoft.com/office/powerpoint/2010/main" val="3770062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1549" y="1342759"/>
            <a:ext cx="8370931" cy="324448"/>
          </a:xfrm>
          <a:prstGeom prst="rect">
            <a:avLst/>
          </a:prstGeom>
        </p:spPr>
        <p:txBody>
          <a:bodyPr vert="horz" wrap="square" lIns="0" tIns="16510" rIns="0" bIns="0" rtlCol="0">
            <a:spAutoFit/>
          </a:bodyPr>
          <a:lstStyle/>
          <a:p>
            <a:pPr marL="12700">
              <a:lnSpc>
                <a:spcPct val="100000"/>
              </a:lnSpc>
              <a:spcBef>
                <a:spcPts val="130"/>
              </a:spcBef>
            </a:pPr>
            <a:r>
              <a:rPr lang="en-US" sz="2000" spc="65" dirty="0">
                <a:cs typeface="Arial"/>
              </a:rPr>
              <a:t>Communication - Asking questions about a Call for </a:t>
            </a:r>
            <a:r>
              <a:rPr lang="en-US" sz="2000" spc="65" dirty="0" smtClean="0">
                <a:cs typeface="Arial"/>
              </a:rPr>
              <a:t>Proposals</a:t>
            </a:r>
            <a:endParaRPr sz="2000" spc="65" dirty="0">
              <a:latin typeface="Arial"/>
              <a:cs typeface="Arial"/>
            </a:endParaRPr>
          </a:p>
        </p:txBody>
      </p:sp>
      <p:sp>
        <p:nvSpPr>
          <p:cNvPr id="3" name="object 3"/>
          <p:cNvSpPr txBox="1"/>
          <p:nvPr/>
        </p:nvSpPr>
        <p:spPr>
          <a:xfrm>
            <a:off x="674369" y="1872932"/>
            <a:ext cx="8218111" cy="631583"/>
          </a:xfrm>
          <a:prstGeom prst="rect">
            <a:avLst/>
          </a:prstGeom>
        </p:spPr>
        <p:txBody>
          <a:bodyPr vert="horz" wrap="square" lIns="0" tIns="15875" rIns="0" bIns="0" rtlCol="0">
            <a:spAutoFit/>
          </a:bodyPr>
          <a:lstStyle/>
          <a:p>
            <a:pPr marL="12700">
              <a:lnSpc>
                <a:spcPts val="1590"/>
              </a:lnSpc>
            </a:pPr>
            <a:r>
              <a:rPr sz="1400" spc="30" dirty="0" smtClean="0">
                <a:solidFill>
                  <a:srgbClr val="606264"/>
                </a:solidFill>
                <a:latin typeface="+mn-lt"/>
                <a:cs typeface="Arial MT"/>
              </a:rPr>
              <a:t>When</a:t>
            </a:r>
            <a:r>
              <a:rPr sz="1400" spc="-135" dirty="0" smtClean="0">
                <a:solidFill>
                  <a:srgbClr val="606264"/>
                </a:solidFill>
                <a:latin typeface="+mn-lt"/>
                <a:cs typeface="Arial MT"/>
              </a:rPr>
              <a:t> </a:t>
            </a:r>
            <a:r>
              <a:rPr lang="en-GB" sz="1400" spc="-15" dirty="0" smtClean="0">
                <a:solidFill>
                  <a:srgbClr val="606264"/>
                </a:solidFill>
                <a:latin typeface="+mn-lt"/>
                <a:cs typeface="Arial MT"/>
              </a:rPr>
              <a:t>ICMPD </a:t>
            </a:r>
            <a:r>
              <a:rPr sz="1400" spc="20" dirty="0" smtClean="0">
                <a:solidFill>
                  <a:srgbClr val="606264"/>
                </a:solidFill>
                <a:latin typeface="+mn-lt"/>
                <a:cs typeface="Arial MT"/>
              </a:rPr>
              <a:t>sends</a:t>
            </a:r>
            <a:r>
              <a:rPr sz="1400" spc="-125" dirty="0" smtClean="0">
                <a:solidFill>
                  <a:srgbClr val="606264"/>
                </a:solidFill>
                <a:latin typeface="+mn-lt"/>
                <a:cs typeface="Arial MT"/>
              </a:rPr>
              <a:t> </a:t>
            </a:r>
            <a:r>
              <a:rPr sz="1400" spc="10" dirty="0">
                <a:solidFill>
                  <a:srgbClr val="606264"/>
                </a:solidFill>
                <a:latin typeface="+mn-lt"/>
                <a:cs typeface="Arial MT"/>
              </a:rPr>
              <a:t>you</a:t>
            </a:r>
            <a:r>
              <a:rPr sz="1400" spc="-55" dirty="0">
                <a:solidFill>
                  <a:srgbClr val="606264"/>
                </a:solidFill>
                <a:latin typeface="+mn-lt"/>
                <a:cs typeface="Arial MT"/>
              </a:rPr>
              <a:t> </a:t>
            </a:r>
            <a:r>
              <a:rPr sz="1400" spc="15" dirty="0">
                <a:solidFill>
                  <a:srgbClr val="606264"/>
                </a:solidFill>
                <a:latin typeface="+mn-lt"/>
                <a:cs typeface="Arial MT"/>
              </a:rPr>
              <a:t>a</a:t>
            </a:r>
            <a:r>
              <a:rPr sz="1400" spc="25" dirty="0">
                <a:solidFill>
                  <a:srgbClr val="606264"/>
                </a:solidFill>
                <a:latin typeface="+mn-lt"/>
                <a:cs typeface="Arial MT"/>
              </a:rPr>
              <a:t> </a:t>
            </a:r>
            <a:r>
              <a:rPr sz="1400" spc="10" dirty="0">
                <a:solidFill>
                  <a:srgbClr val="606264"/>
                </a:solidFill>
                <a:latin typeface="+mn-lt"/>
                <a:cs typeface="Arial MT"/>
              </a:rPr>
              <a:t>correspondence</a:t>
            </a:r>
            <a:r>
              <a:rPr sz="1400" spc="-210" dirty="0">
                <a:solidFill>
                  <a:srgbClr val="606264"/>
                </a:solidFill>
                <a:latin typeface="+mn-lt"/>
                <a:cs typeface="Arial MT"/>
              </a:rPr>
              <a:t> </a:t>
            </a:r>
            <a:r>
              <a:rPr sz="1400" spc="25" dirty="0">
                <a:solidFill>
                  <a:srgbClr val="606264"/>
                </a:solidFill>
                <a:latin typeface="+mn-lt"/>
                <a:cs typeface="Arial MT"/>
              </a:rPr>
              <a:t>message</a:t>
            </a:r>
            <a:r>
              <a:rPr sz="1400" spc="-204" dirty="0">
                <a:solidFill>
                  <a:srgbClr val="606264"/>
                </a:solidFill>
                <a:latin typeface="+mn-lt"/>
                <a:cs typeface="Arial MT"/>
              </a:rPr>
              <a:t> </a:t>
            </a:r>
            <a:r>
              <a:rPr sz="1400" spc="10" dirty="0">
                <a:solidFill>
                  <a:srgbClr val="606264"/>
                </a:solidFill>
                <a:latin typeface="+mn-lt"/>
                <a:cs typeface="Arial MT"/>
              </a:rPr>
              <a:t>you</a:t>
            </a:r>
            <a:r>
              <a:rPr sz="1400" spc="-130" dirty="0">
                <a:solidFill>
                  <a:srgbClr val="606264"/>
                </a:solidFill>
                <a:latin typeface="+mn-lt"/>
                <a:cs typeface="Arial MT"/>
              </a:rPr>
              <a:t> </a:t>
            </a:r>
            <a:r>
              <a:rPr sz="1400" spc="-15" dirty="0">
                <a:solidFill>
                  <a:srgbClr val="606264"/>
                </a:solidFill>
                <a:latin typeface="+mn-lt"/>
                <a:cs typeface="Arial MT"/>
              </a:rPr>
              <a:t>will</a:t>
            </a:r>
            <a:r>
              <a:rPr sz="1400" spc="45" dirty="0">
                <a:solidFill>
                  <a:srgbClr val="606264"/>
                </a:solidFill>
                <a:latin typeface="+mn-lt"/>
                <a:cs typeface="Arial MT"/>
              </a:rPr>
              <a:t> </a:t>
            </a:r>
            <a:r>
              <a:rPr sz="1400" spc="10" dirty="0">
                <a:solidFill>
                  <a:srgbClr val="606264"/>
                </a:solidFill>
                <a:latin typeface="+mn-lt"/>
                <a:cs typeface="Arial MT"/>
              </a:rPr>
              <a:t>receive</a:t>
            </a:r>
            <a:r>
              <a:rPr sz="1400" spc="-55" dirty="0">
                <a:solidFill>
                  <a:srgbClr val="606264"/>
                </a:solidFill>
                <a:latin typeface="+mn-lt"/>
                <a:cs typeface="Arial MT"/>
              </a:rPr>
              <a:t> </a:t>
            </a:r>
            <a:r>
              <a:rPr sz="1400" spc="-10" dirty="0">
                <a:solidFill>
                  <a:srgbClr val="606264"/>
                </a:solidFill>
                <a:latin typeface="+mn-lt"/>
                <a:cs typeface="Arial MT"/>
              </a:rPr>
              <a:t>an</a:t>
            </a:r>
            <a:r>
              <a:rPr sz="1400" spc="-55" dirty="0">
                <a:solidFill>
                  <a:srgbClr val="606264"/>
                </a:solidFill>
                <a:latin typeface="+mn-lt"/>
                <a:cs typeface="Arial MT"/>
              </a:rPr>
              <a:t> </a:t>
            </a:r>
            <a:r>
              <a:rPr sz="1400" dirty="0">
                <a:solidFill>
                  <a:srgbClr val="606264"/>
                </a:solidFill>
                <a:latin typeface="+mn-lt"/>
                <a:cs typeface="Arial MT"/>
              </a:rPr>
              <a:t>automated</a:t>
            </a:r>
            <a:r>
              <a:rPr sz="1400" spc="50" dirty="0">
                <a:solidFill>
                  <a:srgbClr val="606264"/>
                </a:solidFill>
                <a:latin typeface="+mn-lt"/>
                <a:cs typeface="Arial MT"/>
              </a:rPr>
              <a:t> </a:t>
            </a:r>
            <a:r>
              <a:rPr sz="1400" spc="5" dirty="0" smtClean="0">
                <a:solidFill>
                  <a:srgbClr val="606264"/>
                </a:solidFill>
                <a:latin typeface="+mn-lt"/>
                <a:cs typeface="Arial MT"/>
              </a:rPr>
              <a:t>email</a:t>
            </a:r>
            <a:r>
              <a:rPr lang="en-GB" sz="1400" spc="5" dirty="0" smtClean="0">
                <a:solidFill>
                  <a:srgbClr val="606264"/>
                </a:solidFill>
                <a:latin typeface="+mn-lt"/>
                <a:cs typeface="Arial MT"/>
              </a:rPr>
              <a:t> </a:t>
            </a:r>
            <a:r>
              <a:rPr sz="1400" dirty="0" smtClean="0">
                <a:solidFill>
                  <a:srgbClr val="606264"/>
                </a:solidFill>
                <a:latin typeface="+mn-lt"/>
                <a:cs typeface="Arial MT"/>
              </a:rPr>
              <a:t>notification</a:t>
            </a:r>
            <a:r>
              <a:rPr sz="1400" dirty="0">
                <a:solidFill>
                  <a:srgbClr val="606264"/>
                </a:solidFill>
                <a:latin typeface="+mn-lt"/>
                <a:cs typeface="Arial MT"/>
              </a:rPr>
              <a:t>.</a:t>
            </a:r>
            <a:r>
              <a:rPr sz="1400" spc="-110" dirty="0">
                <a:solidFill>
                  <a:srgbClr val="606264"/>
                </a:solidFill>
                <a:latin typeface="+mn-lt"/>
                <a:cs typeface="Arial MT"/>
              </a:rPr>
              <a:t> </a:t>
            </a:r>
            <a:r>
              <a:rPr sz="1400" spc="5" dirty="0">
                <a:solidFill>
                  <a:srgbClr val="606264"/>
                </a:solidFill>
                <a:latin typeface="+mn-lt"/>
                <a:cs typeface="Arial MT"/>
              </a:rPr>
              <a:t>The</a:t>
            </a:r>
            <a:r>
              <a:rPr sz="1400" spc="-55" dirty="0">
                <a:solidFill>
                  <a:srgbClr val="606264"/>
                </a:solidFill>
                <a:latin typeface="+mn-lt"/>
                <a:cs typeface="Arial MT"/>
              </a:rPr>
              <a:t> </a:t>
            </a:r>
            <a:r>
              <a:rPr sz="1400" spc="10" dirty="0">
                <a:solidFill>
                  <a:srgbClr val="606264"/>
                </a:solidFill>
                <a:latin typeface="+mn-lt"/>
                <a:cs typeface="Arial MT"/>
              </a:rPr>
              <a:t>correspondence</a:t>
            </a:r>
            <a:r>
              <a:rPr sz="1400" spc="-130" dirty="0">
                <a:solidFill>
                  <a:srgbClr val="606264"/>
                </a:solidFill>
                <a:latin typeface="+mn-lt"/>
                <a:cs typeface="Arial MT"/>
              </a:rPr>
              <a:t> </a:t>
            </a:r>
            <a:r>
              <a:rPr sz="1400" spc="15" dirty="0">
                <a:solidFill>
                  <a:srgbClr val="606264"/>
                </a:solidFill>
                <a:latin typeface="+mn-lt"/>
                <a:cs typeface="Arial MT"/>
              </a:rPr>
              <a:t>message</a:t>
            </a:r>
            <a:r>
              <a:rPr sz="1400" spc="-55" dirty="0">
                <a:solidFill>
                  <a:srgbClr val="606264"/>
                </a:solidFill>
                <a:latin typeface="+mn-lt"/>
                <a:cs typeface="Arial MT"/>
              </a:rPr>
              <a:t> </a:t>
            </a:r>
            <a:r>
              <a:rPr sz="1400" spc="10" dirty="0">
                <a:solidFill>
                  <a:srgbClr val="606264"/>
                </a:solidFill>
                <a:latin typeface="+mn-lt"/>
                <a:cs typeface="Arial MT"/>
              </a:rPr>
              <a:t>can</a:t>
            </a:r>
            <a:r>
              <a:rPr sz="1400" spc="-210" dirty="0">
                <a:solidFill>
                  <a:srgbClr val="606264"/>
                </a:solidFill>
                <a:latin typeface="+mn-lt"/>
                <a:cs typeface="Arial MT"/>
              </a:rPr>
              <a:t> </a:t>
            </a:r>
            <a:r>
              <a:rPr sz="1400" spc="25" dirty="0">
                <a:solidFill>
                  <a:srgbClr val="606264"/>
                </a:solidFill>
                <a:latin typeface="+mn-lt"/>
                <a:cs typeface="Arial MT"/>
              </a:rPr>
              <a:t>be</a:t>
            </a:r>
            <a:r>
              <a:rPr sz="1400" spc="-55" dirty="0">
                <a:solidFill>
                  <a:srgbClr val="606264"/>
                </a:solidFill>
                <a:latin typeface="+mn-lt"/>
                <a:cs typeface="Arial MT"/>
              </a:rPr>
              <a:t> </a:t>
            </a:r>
            <a:r>
              <a:rPr sz="1400" spc="20" dirty="0">
                <a:solidFill>
                  <a:srgbClr val="606264"/>
                </a:solidFill>
                <a:latin typeface="+mn-lt"/>
                <a:cs typeface="Arial MT"/>
              </a:rPr>
              <a:t>accessed</a:t>
            </a:r>
            <a:r>
              <a:rPr sz="1400" spc="-210" dirty="0">
                <a:solidFill>
                  <a:srgbClr val="606264"/>
                </a:solidFill>
                <a:latin typeface="+mn-lt"/>
                <a:cs typeface="Arial MT"/>
              </a:rPr>
              <a:t> </a:t>
            </a:r>
            <a:r>
              <a:rPr sz="1400" spc="25" dirty="0">
                <a:solidFill>
                  <a:srgbClr val="606264"/>
                </a:solidFill>
                <a:latin typeface="+mn-lt"/>
                <a:cs typeface="Arial MT"/>
              </a:rPr>
              <a:t>from</a:t>
            </a:r>
            <a:r>
              <a:rPr sz="1400" spc="-145" dirty="0">
                <a:solidFill>
                  <a:srgbClr val="606264"/>
                </a:solidFill>
                <a:latin typeface="+mn-lt"/>
                <a:cs typeface="Arial MT"/>
              </a:rPr>
              <a:t> </a:t>
            </a:r>
            <a:r>
              <a:rPr sz="1400" spc="-5" dirty="0">
                <a:solidFill>
                  <a:srgbClr val="606264"/>
                </a:solidFill>
                <a:latin typeface="+mn-lt"/>
                <a:cs typeface="Arial MT"/>
              </a:rPr>
              <a:t>three</a:t>
            </a:r>
            <a:r>
              <a:rPr sz="1400" spc="-55" dirty="0">
                <a:solidFill>
                  <a:srgbClr val="606264"/>
                </a:solidFill>
                <a:latin typeface="+mn-lt"/>
                <a:cs typeface="Arial MT"/>
              </a:rPr>
              <a:t> </a:t>
            </a:r>
            <a:r>
              <a:rPr sz="1400" spc="20" dirty="0" smtClean="0">
                <a:solidFill>
                  <a:srgbClr val="606264"/>
                </a:solidFill>
                <a:latin typeface="+mn-lt"/>
                <a:cs typeface="Arial MT"/>
              </a:rPr>
              <a:t>places</a:t>
            </a:r>
            <a:r>
              <a:rPr lang="en-GB" sz="1400" spc="20" dirty="0" smtClean="0">
                <a:solidFill>
                  <a:srgbClr val="606264"/>
                </a:solidFill>
                <a:latin typeface="+mn-lt"/>
                <a:cs typeface="Arial MT"/>
              </a:rPr>
              <a:t> </a:t>
            </a:r>
            <a:r>
              <a:rPr lang="en-GB" sz="1400" i="1" spc="20" dirty="0" smtClean="0">
                <a:solidFill>
                  <a:srgbClr val="606264"/>
                </a:solidFill>
                <a:latin typeface="+mn-lt"/>
                <a:cs typeface="Arial MT"/>
              </a:rPr>
              <a:t>(1, 2, 3)</a:t>
            </a:r>
            <a:r>
              <a:rPr sz="1400" spc="20" dirty="0" smtClean="0">
                <a:solidFill>
                  <a:srgbClr val="606264"/>
                </a:solidFill>
                <a:latin typeface="+mn-lt"/>
                <a:cs typeface="Arial MT"/>
              </a:rPr>
              <a:t>.</a:t>
            </a:r>
            <a:endParaRPr lang="en-GB" sz="1400" spc="20" dirty="0" smtClean="0">
              <a:solidFill>
                <a:srgbClr val="606264"/>
              </a:solidFill>
              <a:latin typeface="+mn-lt"/>
              <a:cs typeface="Arial MT"/>
            </a:endParaRPr>
          </a:p>
          <a:p>
            <a:pPr marL="12700">
              <a:lnSpc>
                <a:spcPts val="1590"/>
              </a:lnSpc>
            </a:pPr>
            <a:endParaRPr lang="en-GB" sz="1400" spc="20" dirty="0">
              <a:solidFill>
                <a:srgbClr val="606264"/>
              </a:solidFill>
              <a:latin typeface="+mn-lt"/>
              <a:cs typeface="Arial MT"/>
            </a:endParaRPr>
          </a:p>
        </p:txBody>
      </p:sp>
      <p:sp>
        <p:nvSpPr>
          <p:cNvPr id="20" name="object 20"/>
          <p:cNvSpPr txBox="1"/>
          <p:nvPr/>
        </p:nvSpPr>
        <p:spPr>
          <a:xfrm>
            <a:off x="8684641" y="6674249"/>
            <a:ext cx="191135" cy="142875"/>
          </a:xfrm>
          <a:prstGeom prst="rect">
            <a:avLst/>
          </a:prstGeom>
        </p:spPr>
        <p:txBody>
          <a:bodyPr vert="horz" wrap="square" lIns="0" tIns="5715" rIns="0" bIns="0" rtlCol="0">
            <a:spAutoFit/>
          </a:bodyPr>
          <a:lstStyle/>
          <a:p>
            <a:pPr marL="38100">
              <a:lnSpc>
                <a:spcPct val="100000"/>
              </a:lnSpc>
              <a:spcBef>
                <a:spcPts val="45"/>
              </a:spcBef>
            </a:pPr>
            <a:fld id="{81D60167-4931-47E6-BA6A-407CBD079E47}" type="slidenum">
              <a:rPr sz="800" b="1" spc="10" dirty="0">
                <a:solidFill>
                  <a:srgbClr val="52504F"/>
                </a:solidFill>
                <a:latin typeface="Arial"/>
                <a:cs typeface="Arial"/>
              </a:rPr>
              <a:t>26</a:t>
            </a:fld>
            <a:endParaRPr sz="800">
              <a:latin typeface="Arial"/>
              <a:cs typeface="Arial"/>
            </a:endParaRPr>
          </a:p>
        </p:txBody>
      </p:sp>
      <p:pic>
        <p:nvPicPr>
          <p:cNvPr id="19" name="Picture 18"/>
          <p:cNvPicPr>
            <a:picLocks noChangeAspect="1"/>
          </p:cNvPicPr>
          <p:nvPr/>
        </p:nvPicPr>
        <p:blipFill>
          <a:blip r:embed="rId2"/>
          <a:stretch>
            <a:fillRect/>
          </a:stretch>
        </p:blipFill>
        <p:spPr>
          <a:xfrm>
            <a:off x="525904" y="3144266"/>
            <a:ext cx="3465583" cy="2168465"/>
          </a:xfrm>
          <a:prstGeom prst="rect">
            <a:avLst/>
          </a:prstGeom>
        </p:spPr>
      </p:pic>
      <p:pic>
        <p:nvPicPr>
          <p:cNvPr id="21" name="Picture 20"/>
          <p:cNvPicPr>
            <a:picLocks noChangeAspect="1"/>
          </p:cNvPicPr>
          <p:nvPr/>
        </p:nvPicPr>
        <p:blipFill>
          <a:blip r:embed="rId3"/>
          <a:stretch>
            <a:fillRect/>
          </a:stretch>
        </p:blipFill>
        <p:spPr>
          <a:xfrm>
            <a:off x="4261368" y="3144266"/>
            <a:ext cx="4423845" cy="2289820"/>
          </a:xfrm>
          <a:prstGeom prst="rect">
            <a:avLst/>
          </a:prstGeom>
        </p:spPr>
      </p:pic>
      <p:sp>
        <p:nvSpPr>
          <p:cNvPr id="22" name="object 27"/>
          <p:cNvSpPr txBox="1"/>
          <p:nvPr/>
        </p:nvSpPr>
        <p:spPr>
          <a:xfrm>
            <a:off x="2227793" y="4872458"/>
            <a:ext cx="144016" cy="24365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vert="horz" wrap="square" lIns="0" tIns="12700" rIns="0" bIns="0" rtlCol="0">
            <a:spAutoFit/>
          </a:bodyPr>
          <a:lstStyle/>
          <a:p>
            <a:pPr marL="12700">
              <a:lnSpc>
                <a:spcPct val="100000"/>
              </a:lnSpc>
              <a:spcBef>
                <a:spcPts val="100"/>
              </a:spcBef>
            </a:pPr>
            <a:r>
              <a:rPr lang="en-GB" sz="1500" dirty="0">
                <a:solidFill>
                  <a:schemeClr val="tx1"/>
                </a:solidFill>
                <a:latin typeface="+mj-lt"/>
                <a:cs typeface="Calibri"/>
              </a:rPr>
              <a:t>2</a:t>
            </a:r>
            <a:endParaRPr sz="1500" dirty="0">
              <a:solidFill>
                <a:schemeClr val="tx1"/>
              </a:solidFill>
              <a:latin typeface="+mj-lt"/>
              <a:cs typeface="Calibri"/>
            </a:endParaRPr>
          </a:p>
        </p:txBody>
      </p:sp>
      <p:sp>
        <p:nvSpPr>
          <p:cNvPr id="23" name="object 27"/>
          <p:cNvSpPr txBox="1"/>
          <p:nvPr/>
        </p:nvSpPr>
        <p:spPr>
          <a:xfrm>
            <a:off x="2139734" y="3807275"/>
            <a:ext cx="144016" cy="24365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vert="horz" wrap="square" lIns="0" tIns="12700" rIns="0" bIns="0" rtlCol="0">
            <a:spAutoFit/>
          </a:bodyPr>
          <a:lstStyle/>
          <a:p>
            <a:pPr marL="12700">
              <a:lnSpc>
                <a:spcPct val="100000"/>
              </a:lnSpc>
              <a:spcBef>
                <a:spcPts val="100"/>
              </a:spcBef>
            </a:pPr>
            <a:r>
              <a:rPr lang="en-GB" sz="1500" dirty="0">
                <a:solidFill>
                  <a:schemeClr val="tx1"/>
                </a:solidFill>
                <a:latin typeface="+mj-lt"/>
                <a:cs typeface="Calibri"/>
              </a:rPr>
              <a:t>1</a:t>
            </a:r>
            <a:endParaRPr sz="1500" dirty="0">
              <a:solidFill>
                <a:schemeClr val="tx1"/>
              </a:solidFill>
              <a:latin typeface="+mj-lt"/>
              <a:cs typeface="Calibri"/>
            </a:endParaRPr>
          </a:p>
        </p:txBody>
      </p:sp>
      <p:sp>
        <p:nvSpPr>
          <p:cNvPr id="24" name="object 27"/>
          <p:cNvSpPr txBox="1"/>
          <p:nvPr/>
        </p:nvSpPr>
        <p:spPr>
          <a:xfrm>
            <a:off x="5796136" y="2900610"/>
            <a:ext cx="144016" cy="24365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vert="horz" wrap="square" lIns="0" tIns="12700" rIns="0" bIns="0" rtlCol="0">
            <a:spAutoFit/>
          </a:bodyPr>
          <a:lstStyle/>
          <a:p>
            <a:pPr marL="12700">
              <a:lnSpc>
                <a:spcPct val="100000"/>
              </a:lnSpc>
              <a:spcBef>
                <a:spcPts val="100"/>
              </a:spcBef>
            </a:pPr>
            <a:r>
              <a:rPr lang="en-GB" sz="1500" dirty="0">
                <a:solidFill>
                  <a:schemeClr val="tx1"/>
                </a:solidFill>
                <a:latin typeface="+mj-lt"/>
                <a:cs typeface="Calibri"/>
              </a:rPr>
              <a:t>3</a:t>
            </a:r>
            <a:endParaRPr sz="1500" dirty="0">
              <a:solidFill>
                <a:schemeClr val="tx1"/>
              </a:solidFill>
              <a:latin typeface="+mj-lt"/>
              <a:cs typeface="Calibri"/>
            </a:endParaRPr>
          </a:p>
        </p:txBody>
      </p:sp>
    </p:spTree>
    <p:extLst>
      <p:ext uri="{BB962C8B-B14F-4D97-AF65-F5344CB8AC3E}">
        <p14:creationId xmlns:p14="http://schemas.microsoft.com/office/powerpoint/2010/main" val="2914768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1549" y="1342759"/>
            <a:ext cx="8370931" cy="324448"/>
          </a:xfrm>
          <a:prstGeom prst="rect">
            <a:avLst/>
          </a:prstGeom>
        </p:spPr>
        <p:txBody>
          <a:bodyPr vert="horz" wrap="square" lIns="0" tIns="16510" rIns="0" bIns="0" rtlCol="0">
            <a:spAutoFit/>
          </a:bodyPr>
          <a:lstStyle/>
          <a:p>
            <a:pPr marL="12700">
              <a:lnSpc>
                <a:spcPct val="100000"/>
              </a:lnSpc>
              <a:spcBef>
                <a:spcPts val="130"/>
              </a:spcBef>
            </a:pPr>
            <a:r>
              <a:rPr lang="en-US" sz="2000" spc="65" dirty="0">
                <a:cs typeface="Arial"/>
              </a:rPr>
              <a:t>Communications - Clarifications issued by ICMPD</a:t>
            </a:r>
            <a:endParaRPr sz="2000" spc="65" dirty="0">
              <a:latin typeface="+mn-lt"/>
              <a:cs typeface="Arial"/>
            </a:endParaRPr>
          </a:p>
        </p:txBody>
      </p:sp>
      <p:sp>
        <p:nvSpPr>
          <p:cNvPr id="3" name="object 3"/>
          <p:cNvSpPr txBox="1"/>
          <p:nvPr/>
        </p:nvSpPr>
        <p:spPr>
          <a:xfrm>
            <a:off x="521549" y="1872932"/>
            <a:ext cx="8354227" cy="989502"/>
          </a:xfrm>
          <a:prstGeom prst="rect">
            <a:avLst/>
          </a:prstGeom>
        </p:spPr>
        <p:txBody>
          <a:bodyPr vert="horz" wrap="square" lIns="0" tIns="15875" rIns="0" bIns="0" rtlCol="0">
            <a:spAutoFit/>
          </a:bodyPr>
          <a:lstStyle/>
          <a:p>
            <a:pPr marL="12700" marR="5080">
              <a:lnSpc>
                <a:spcPct val="91700"/>
              </a:lnSpc>
            </a:pPr>
            <a:r>
              <a:rPr lang="en-GB" sz="1400" spc="5" dirty="0" smtClean="0">
                <a:solidFill>
                  <a:srgbClr val="606264"/>
                </a:solidFill>
                <a:latin typeface="+mj-lt"/>
                <a:cs typeface="Arial MT"/>
              </a:rPr>
              <a:t>Clarifications </a:t>
            </a:r>
            <a:r>
              <a:rPr sz="1400" spc="5" dirty="0" smtClean="0">
                <a:solidFill>
                  <a:srgbClr val="606264"/>
                </a:solidFill>
                <a:latin typeface="+mj-lt"/>
                <a:cs typeface="Arial MT"/>
              </a:rPr>
              <a:t>may</a:t>
            </a:r>
            <a:r>
              <a:rPr sz="1400" spc="-50" dirty="0" smtClean="0">
                <a:solidFill>
                  <a:srgbClr val="606264"/>
                </a:solidFill>
                <a:latin typeface="+mj-lt"/>
                <a:cs typeface="Arial MT"/>
              </a:rPr>
              <a:t> </a:t>
            </a:r>
            <a:r>
              <a:rPr sz="1400" spc="30" dirty="0">
                <a:solidFill>
                  <a:srgbClr val="606264"/>
                </a:solidFill>
                <a:latin typeface="+mj-lt"/>
                <a:cs typeface="Arial MT"/>
              </a:rPr>
              <a:t>be</a:t>
            </a:r>
            <a:r>
              <a:rPr sz="1400" spc="-55" dirty="0">
                <a:solidFill>
                  <a:srgbClr val="606264"/>
                </a:solidFill>
                <a:latin typeface="+mj-lt"/>
                <a:cs typeface="Arial MT"/>
              </a:rPr>
              <a:t> </a:t>
            </a:r>
            <a:r>
              <a:rPr sz="1400" spc="10" dirty="0">
                <a:solidFill>
                  <a:srgbClr val="606264"/>
                </a:solidFill>
                <a:latin typeface="+mj-lt"/>
                <a:cs typeface="Arial MT"/>
              </a:rPr>
              <a:t>published</a:t>
            </a:r>
            <a:r>
              <a:rPr sz="1400" spc="-130" dirty="0">
                <a:solidFill>
                  <a:srgbClr val="606264"/>
                </a:solidFill>
                <a:latin typeface="+mj-lt"/>
                <a:cs typeface="Arial MT"/>
              </a:rPr>
              <a:t> </a:t>
            </a:r>
            <a:r>
              <a:rPr sz="1400" spc="25" dirty="0">
                <a:solidFill>
                  <a:srgbClr val="606264"/>
                </a:solidFill>
                <a:latin typeface="+mj-lt"/>
                <a:cs typeface="Arial MT"/>
              </a:rPr>
              <a:t>by</a:t>
            </a:r>
            <a:r>
              <a:rPr sz="1400" spc="-125" dirty="0">
                <a:solidFill>
                  <a:srgbClr val="606264"/>
                </a:solidFill>
                <a:latin typeface="+mj-lt"/>
                <a:cs typeface="Arial MT"/>
              </a:rPr>
              <a:t> </a:t>
            </a:r>
            <a:r>
              <a:rPr lang="en-GB" sz="1400" spc="-15" dirty="0" smtClean="0">
                <a:solidFill>
                  <a:srgbClr val="606264"/>
                </a:solidFill>
                <a:latin typeface="+mj-lt"/>
                <a:cs typeface="Arial MT"/>
              </a:rPr>
              <a:t>ICMPD </a:t>
            </a:r>
            <a:r>
              <a:rPr sz="1400" spc="-5" dirty="0" smtClean="0">
                <a:solidFill>
                  <a:srgbClr val="606264"/>
                </a:solidFill>
                <a:latin typeface="+mj-lt"/>
                <a:cs typeface="Arial MT"/>
              </a:rPr>
              <a:t>to</a:t>
            </a:r>
            <a:r>
              <a:rPr sz="1400" spc="20" dirty="0" smtClean="0">
                <a:solidFill>
                  <a:srgbClr val="606264"/>
                </a:solidFill>
                <a:latin typeface="+mj-lt"/>
                <a:cs typeface="Arial MT"/>
              </a:rPr>
              <a:t> </a:t>
            </a:r>
            <a:r>
              <a:rPr sz="1400" spc="10" dirty="0">
                <a:solidFill>
                  <a:srgbClr val="606264"/>
                </a:solidFill>
                <a:latin typeface="+mj-lt"/>
                <a:cs typeface="Arial MT"/>
              </a:rPr>
              <a:t>inform</a:t>
            </a:r>
            <a:r>
              <a:rPr sz="1400" spc="-75" dirty="0">
                <a:solidFill>
                  <a:srgbClr val="606264"/>
                </a:solidFill>
                <a:latin typeface="+mj-lt"/>
                <a:cs typeface="Arial MT"/>
              </a:rPr>
              <a:t> </a:t>
            </a:r>
            <a:r>
              <a:rPr sz="1400" spc="-15" dirty="0">
                <a:solidFill>
                  <a:srgbClr val="606264"/>
                </a:solidFill>
                <a:latin typeface="+mj-lt"/>
                <a:cs typeface="Arial MT"/>
              </a:rPr>
              <a:t>all</a:t>
            </a:r>
            <a:r>
              <a:rPr sz="1400" spc="-25" dirty="0">
                <a:solidFill>
                  <a:srgbClr val="606264"/>
                </a:solidFill>
                <a:latin typeface="+mj-lt"/>
                <a:cs typeface="Arial MT"/>
              </a:rPr>
              <a:t> </a:t>
            </a:r>
            <a:r>
              <a:rPr sz="1400" dirty="0">
                <a:solidFill>
                  <a:srgbClr val="606264"/>
                </a:solidFill>
                <a:latin typeface="+mj-lt"/>
                <a:cs typeface="Arial MT"/>
              </a:rPr>
              <a:t>potential</a:t>
            </a:r>
            <a:r>
              <a:rPr sz="1400" spc="-30" dirty="0">
                <a:solidFill>
                  <a:srgbClr val="606264"/>
                </a:solidFill>
                <a:latin typeface="+mj-lt"/>
                <a:cs typeface="Arial MT"/>
              </a:rPr>
              <a:t> </a:t>
            </a:r>
            <a:r>
              <a:rPr lang="en-GB" sz="1400" spc="10" dirty="0" smtClean="0">
                <a:solidFill>
                  <a:srgbClr val="606264"/>
                </a:solidFill>
                <a:latin typeface="+mj-lt"/>
                <a:cs typeface="Arial MT"/>
              </a:rPr>
              <a:t>applicants</a:t>
            </a:r>
            <a:r>
              <a:rPr sz="1400" spc="-130" dirty="0" smtClean="0">
                <a:solidFill>
                  <a:srgbClr val="606264"/>
                </a:solidFill>
                <a:latin typeface="+mj-lt"/>
                <a:cs typeface="Arial MT"/>
              </a:rPr>
              <a:t> </a:t>
            </a:r>
            <a:r>
              <a:rPr sz="1400" spc="25" dirty="0">
                <a:solidFill>
                  <a:srgbClr val="606264"/>
                </a:solidFill>
                <a:latin typeface="+mj-lt"/>
                <a:cs typeface="Arial MT"/>
              </a:rPr>
              <a:t>of</a:t>
            </a:r>
            <a:r>
              <a:rPr sz="1400" spc="-110" dirty="0">
                <a:solidFill>
                  <a:srgbClr val="606264"/>
                </a:solidFill>
                <a:latin typeface="+mj-lt"/>
                <a:cs typeface="Arial MT"/>
              </a:rPr>
              <a:t> </a:t>
            </a:r>
            <a:r>
              <a:rPr sz="1400" spc="-20" dirty="0">
                <a:solidFill>
                  <a:srgbClr val="606264"/>
                </a:solidFill>
                <a:latin typeface="+mj-lt"/>
                <a:cs typeface="Arial MT"/>
              </a:rPr>
              <a:t>any</a:t>
            </a:r>
            <a:r>
              <a:rPr sz="1400" spc="140" dirty="0">
                <a:solidFill>
                  <a:srgbClr val="606264"/>
                </a:solidFill>
                <a:latin typeface="+mj-lt"/>
                <a:cs typeface="Arial MT"/>
              </a:rPr>
              <a:t> </a:t>
            </a:r>
            <a:r>
              <a:rPr sz="1400" spc="-5" dirty="0">
                <a:solidFill>
                  <a:srgbClr val="606264"/>
                </a:solidFill>
                <a:latin typeface="+mj-lt"/>
                <a:cs typeface="Arial MT"/>
              </a:rPr>
              <a:t>material </a:t>
            </a:r>
            <a:r>
              <a:rPr sz="1400" spc="10" dirty="0" smtClean="0">
                <a:solidFill>
                  <a:srgbClr val="606264"/>
                </a:solidFill>
                <a:latin typeface="+mj-lt"/>
                <a:cs typeface="Arial MT"/>
              </a:rPr>
              <a:t>changes</a:t>
            </a:r>
            <a:r>
              <a:rPr sz="1400" spc="10" dirty="0">
                <a:solidFill>
                  <a:srgbClr val="606264"/>
                </a:solidFill>
                <a:latin typeface="+mj-lt"/>
                <a:cs typeface="Arial MT"/>
              </a:rPr>
              <a:t>,</a:t>
            </a:r>
            <a:r>
              <a:rPr sz="1400" spc="-110" dirty="0">
                <a:solidFill>
                  <a:srgbClr val="606264"/>
                </a:solidFill>
                <a:latin typeface="+mj-lt"/>
                <a:cs typeface="Arial MT"/>
              </a:rPr>
              <a:t> </a:t>
            </a:r>
            <a:r>
              <a:rPr sz="1400" spc="10" dirty="0">
                <a:solidFill>
                  <a:srgbClr val="606264"/>
                </a:solidFill>
                <a:latin typeface="+mj-lt"/>
                <a:cs typeface="Arial MT"/>
              </a:rPr>
              <a:t>missing</a:t>
            </a:r>
            <a:r>
              <a:rPr sz="1400" spc="-130" dirty="0">
                <a:solidFill>
                  <a:srgbClr val="606264"/>
                </a:solidFill>
                <a:latin typeface="+mj-lt"/>
                <a:cs typeface="Arial MT"/>
              </a:rPr>
              <a:t> </a:t>
            </a:r>
            <a:r>
              <a:rPr sz="1400" spc="5" dirty="0" smtClean="0">
                <a:solidFill>
                  <a:srgbClr val="606264"/>
                </a:solidFill>
                <a:latin typeface="+mj-lt"/>
                <a:cs typeface="Arial MT"/>
              </a:rPr>
              <a:t>information</a:t>
            </a:r>
            <a:r>
              <a:rPr lang="en-GB" sz="1400" spc="5" dirty="0" smtClean="0">
                <a:solidFill>
                  <a:srgbClr val="606264"/>
                </a:solidFill>
                <a:latin typeface="+mj-lt"/>
                <a:cs typeface="Arial MT"/>
              </a:rPr>
              <a:t>,</a:t>
            </a:r>
            <a:r>
              <a:rPr sz="1400" spc="-135" dirty="0" smtClean="0">
                <a:solidFill>
                  <a:srgbClr val="606264"/>
                </a:solidFill>
                <a:latin typeface="+mj-lt"/>
                <a:cs typeface="Arial MT"/>
              </a:rPr>
              <a:t> </a:t>
            </a:r>
            <a:r>
              <a:rPr sz="1400" spc="25" dirty="0">
                <a:solidFill>
                  <a:srgbClr val="606264"/>
                </a:solidFill>
                <a:latin typeface="+mj-lt"/>
                <a:cs typeface="Arial MT"/>
              </a:rPr>
              <a:t>or</a:t>
            </a:r>
            <a:r>
              <a:rPr sz="1400" spc="-35" dirty="0">
                <a:solidFill>
                  <a:srgbClr val="606264"/>
                </a:solidFill>
                <a:latin typeface="+mj-lt"/>
                <a:cs typeface="Arial MT"/>
              </a:rPr>
              <a:t> </a:t>
            </a:r>
            <a:r>
              <a:rPr sz="1400" spc="15" dirty="0">
                <a:solidFill>
                  <a:srgbClr val="606264"/>
                </a:solidFill>
                <a:latin typeface="+mj-lt"/>
                <a:cs typeface="Arial MT"/>
              </a:rPr>
              <a:t>responses</a:t>
            </a:r>
            <a:r>
              <a:rPr sz="1400" spc="-130" dirty="0">
                <a:solidFill>
                  <a:srgbClr val="606264"/>
                </a:solidFill>
                <a:latin typeface="+mj-lt"/>
                <a:cs typeface="Arial MT"/>
              </a:rPr>
              <a:t> </a:t>
            </a:r>
            <a:r>
              <a:rPr sz="1400" spc="-5" dirty="0">
                <a:solidFill>
                  <a:srgbClr val="606264"/>
                </a:solidFill>
                <a:latin typeface="+mj-lt"/>
                <a:cs typeface="Arial MT"/>
              </a:rPr>
              <a:t>to</a:t>
            </a:r>
            <a:r>
              <a:rPr sz="1400" spc="-130" dirty="0">
                <a:solidFill>
                  <a:srgbClr val="606264"/>
                </a:solidFill>
                <a:latin typeface="+mj-lt"/>
                <a:cs typeface="Arial MT"/>
              </a:rPr>
              <a:t> </a:t>
            </a:r>
            <a:r>
              <a:rPr sz="1400" dirty="0">
                <a:solidFill>
                  <a:srgbClr val="606264"/>
                </a:solidFill>
                <a:latin typeface="+mj-lt"/>
                <a:cs typeface="Arial MT"/>
              </a:rPr>
              <a:t>clarifications</a:t>
            </a:r>
            <a:r>
              <a:rPr sz="1400" spc="-50" dirty="0">
                <a:solidFill>
                  <a:srgbClr val="606264"/>
                </a:solidFill>
                <a:latin typeface="+mj-lt"/>
                <a:cs typeface="Arial MT"/>
              </a:rPr>
              <a:t> </a:t>
            </a:r>
            <a:r>
              <a:rPr sz="1400" spc="10" dirty="0">
                <a:solidFill>
                  <a:srgbClr val="606264"/>
                </a:solidFill>
                <a:latin typeface="+mj-lt"/>
                <a:cs typeface="Arial MT"/>
              </a:rPr>
              <a:t>questions</a:t>
            </a:r>
            <a:r>
              <a:rPr sz="1400" spc="-130" dirty="0">
                <a:solidFill>
                  <a:srgbClr val="606264"/>
                </a:solidFill>
                <a:latin typeface="+mj-lt"/>
                <a:cs typeface="Arial MT"/>
              </a:rPr>
              <a:t> </a:t>
            </a:r>
            <a:r>
              <a:rPr sz="1400" spc="-20" dirty="0">
                <a:solidFill>
                  <a:srgbClr val="606264"/>
                </a:solidFill>
                <a:latin typeface="+mj-lt"/>
                <a:cs typeface="Arial MT"/>
              </a:rPr>
              <a:t>that</a:t>
            </a:r>
            <a:r>
              <a:rPr sz="1400" spc="40" dirty="0">
                <a:solidFill>
                  <a:srgbClr val="606264"/>
                </a:solidFill>
                <a:latin typeface="+mj-lt"/>
                <a:cs typeface="Arial MT"/>
              </a:rPr>
              <a:t> </a:t>
            </a:r>
            <a:r>
              <a:rPr sz="1400" dirty="0">
                <a:solidFill>
                  <a:srgbClr val="606264"/>
                </a:solidFill>
                <a:latin typeface="+mj-lt"/>
                <a:cs typeface="Arial MT"/>
              </a:rPr>
              <a:t>may</a:t>
            </a:r>
            <a:r>
              <a:rPr sz="1400" spc="40" dirty="0">
                <a:solidFill>
                  <a:srgbClr val="606264"/>
                </a:solidFill>
                <a:latin typeface="+mj-lt"/>
                <a:cs typeface="Arial MT"/>
              </a:rPr>
              <a:t> </a:t>
            </a:r>
            <a:r>
              <a:rPr sz="1400" spc="-20" dirty="0">
                <a:solidFill>
                  <a:srgbClr val="606264"/>
                </a:solidFill>
                <a:latin typeface="+mj-lt"/>
                <a:cs typeface="Arial MT"/>
              </a:rPr>
              <a:t>have</a:t>
            </a:r>
            <a:r>
              <a:rPr sz="1400" spc="95" dirty="0">
                <a:solidFill>
                  <a:srgbClr val="606264"/>
                </a:solidFill>
                <a:latin typeface="+mj-lt"/>
                <a:cs typeface="Arial MT"/>
              </a:rPr>
              <a:t> </a:t>
            </a:r>
            <a:r>
              <a:rPr sz="1400" spc="35" dirty="0">
                <a:solidFill>
                  <a:srgbClr val="606264"/>
                </a:solidFill>
                <a:latin typeface="+mj-lt"/>
                <a:cs typeface="Arial MT"/>
              </a:rPr>
              <a:t>been</a:t>
            </a:r>
            <a:r>
              <a:rPr sz="1400" spc="-204" dirty="0">
                <a:solidFill>
                  <a:srgbClr val="606264"/>
                </a:solidFill>
                <a:latin typeface="+mj-lt"/>
                <a:cs typeface="Arial MT"/>
              </a:rPr>
              <a:t> </a:t>
            </a:r>
            <a:r>
              <a:rPr sz="1400" spc="15" dirty="0">
                <a:solidFill>
                  <a:srgbClr val="606264"/>
                </a:solidFill>
                <a:latin typeface="+mj-lt"/>
                <a:cs typeface="Arial MT"/>
              </a:rPr>
              <a:t>received </a:t>
            </a:r>
            <a:r>
              <a:rPr sz="1400" spc="-375" dirty="0">
                <a:solidFill>
                  <a:srgbClr val="606264"/>
                </a:solidFill>
                <a:latin typeface="+mj-lt"/>
                <a:cs typeface="Arial MT"/>
              </a:rPr>
              <a:t> </a:t>
            </a:r>
            <a:r>
              <a:rPr sz="1400" dirty="0">
                <a:solidFill>
                  <a:srgbClr val="606264"/>
                </a:solidFill>
                <a:latin typeface="+mj-lt"/>
                <a:cs typeface="Arial MT"/>
              </a:rPr>
              <a:t>regarding</a:t>
            </a:r>
            <a:r>
              <a:rPr sz="1400" spc="-65" dirty="0">
                <a:solidFill>
                  <a:srgbClr val="606264"/>
                </a:solidFill>
                <a:latin typeface="+mj-lt"/>
                <a:cs typeface="Arial MT"/>
              </a:rPr>
              <a:t> </a:t>
            </a:r>
            <a:r>
              <a:rPr sz="1400" spc="-15" dirty="0">
                <a:solidFill>
                  <a:srgbClr val="606264"/>
                </a:solidFill>
                <a:latin typeface="+mj-lt"/>
                <a:cs typeface="Arial MT"/>
              </a:rPr>
              <a:t>the</a:t>
            </a:r>
            <a:r>
              <a:rPr sz="1400" spc="15" dirty="0">
                <a:solidFill>
                  <a:srgbClr val="606264"/>
                </a:solidFill>
                <a:latin typeface="+mj-lt"/>
                <a:cs typeface="Arial MT"/>
              </a:rPr>
              <a:t> </a:t>
            </a:r>
            <a:r>
              <a:rPr lang="en-GB" sz="1400" spc="10" dirty="0" smtClean="0">
                <a:solidFill>
                  <a:srgbClr val="606264"/>
                </a:solidFill>
                <a:latin typeface="+mj-lt"/>
                <a:cs typeface="Arial MT"/>
              </a:rPr>
              <a:t>Call for Proposals</a:t>
            </a:r>
            <a:r>
              <a:rPr sz="1400" spc="10" dirty="0" smtClean="0">
                <a:solidFill>
                  <a:srgbClr val="606264"/>
                </a:solidFill>
                <a:latin typeface="+mj-lt"/>
                <a:cs typeface="Arial MT"/>
              </a:rPr>
              <a:t>.</a:t>
            </a:r>
            <a:endParaRPr sz="1400" dirty="0">
              <a:latin typeface="+mj-lt"/>
              <a:cs typeface="Arial MT"/>
            </a:endParaRPr>
          </a:p>
          <a:p>
            <a:pPr marL="12700" marR="376555">
              <a:lnSpc>
                <a:spcPts val="1500"/>
              </a:lnSpc>
            </a:pPr>
            <a:r>
              <a:rPr sz="1400" spc="30" dirty="0" smtClean="0">
                <a:solidFill>
                  <a:srgbClr val="606264"/>
                </a:solidFill>
                <a:latin typeface="+mj-lt"/>
                <a:cs typeface="Arial MT"/>
              </a:rPr>
              <a:t>If</a:t>
            </a:r>
            <a:r>
              <a:rPr sz="1400" spc="-114" dirty="0" smtClean="0">
                <a:solidFill>
                  <a:srgbClr val="606264"/>
                </a:solidFill>
                <a:latin typeface="+mj-lt"/>
                <a:cs typeface="Arial MT"/>
              </a:rPr>
              <a:t> </a:t>
            </a:r>
            <a:r>
              <a:rPr sz="1400" spc="15" dirty="0">
                <a:solidFill>
                  <a:srgbClr val="606264"/>
                </a:solidFill>
                <a:latin typeface="+mj-lt"/>
                <a:cs typeface="Arial MT"/>
              </a:rPr>
              <a:t>a</a:t>
            </a:r>
            <a:r>
              <a:rPr sz="1400" spc="20" dirty="0">
                <a:solidFill>
                  <a:srgbClr val="606264"/>
                </a:solidFill>
                <a:latin typeface="+mj-lt"/>
                <a:cs typeface="Arial MT"/>
              </a:rPr>
              <a:t> </a:t>
            </a:r>
            <a:r>
              <a:rPr sz="1400" dirty="0">
                <a:solidFill>
                  <a:srgbClr val="606264"/>
                </a:solidFill>
                <a:latin typeface="+mj-lt"/>
                <a:cs typeface="Arial MT"/>
              </a:rPr>
              <a:t>clarification</a:t>
            </a:r>
            <a:r>
              <a:rPr sz="1400" spc="-130" dirty="0">
                <a:solidFill>
                  <a:srgbClr val="606264"/>
                </a:solidFill>
                <a:latin typeface="+mj-lt"/>
                <a:cs typeface="Arial MT"/>
              </a:rPr>
              <a:t> </a:t>
            </a:r>
            <a:r>
              <a:rPr sz="1400" spc="-20" dirty="0">
                <a:solidFill>
                  <a:srgbClr val="606264"/>
                </a:solidFill>
                <a:latin typeface="+mj-lt"/>
                <a:cs typeface="Arial MT"/>
              </a:rPr>
              <a:t>has</a:t>
            </a:r>
            <a:r>
              <a:rPr sz="1400" spc="25" dirty="0">
                <a:solidFill>
                  <a:srgbClr val="606264"/>
                </a:solidFill>
                <a:latin typeface="+mj-lt"/>
                <a:cs typeface="Arial MT"/>
              </a:rPr>
              <a:t> </a:t>
            </a:r>
            <a:r>
              <a:rPr sz="1400" spc="35" dirty="0">
                <a:solidFill>
                  <a:srgbClr val="606264"/>
                </a:solidFill>
                <a:latin typeface="+mj-lt"/>
                <a:cs typeface="Arial MT"/>
              </a:rPr>
              <a:t>been</a:t>
            </a:r>
            <a:r>
              <a:rPr sz="1400" spc="-130" dirty="0">
                <a:solidFill>
                  <a:srgbClr val="606264"/>
                </a:solidFill>
                <a:latin typeface="+mj-lt"/>
                <a:cs typeface="Arial MT"/>
              </a:rPr>
              <a:t> </a:t>
            </a:r>
            <a:r>
              <a:rPr sz="1400" spc="10" dirty="0">
                <a:solidFill>
                  <a:srgbClr val="606264"/>
                </a:solidFill>
                <a:latin typeface="+mj-lt"/>
                <a:cs typeface="Arial MT"/>
              </a:rPr>
              <a:t>published</a:t>
            </a:r>
            <a:r>
              <a:rPr sz="1400" spc="-130" dirty="0">
                <a:solidFill>
                  <a:srgbClr val="606264"/>
                </a:solidFill>
                <a:latin typeface="+mj-lt"/>
                <a:cs typeface="Arial MT"/>
              </a:rPr>
              <a:t> </a:t>
            </a:r>
            <a:r>
              <a:rPr sz="1400" dirty="0">
                <a:solidFill>
                  <a:srgbClr val="606264"/>
                </a:solidFill>
                <a:latin typeface="+mj-lt"/>
                <a:cs typeface="Arial MT"/>
              </a:rPr>
              <a:t>then</a:t>
            </a:r>
            <a:r>
              <a:rPr sz="1400" spc="-55" dirty="0">
                <a:solidFill>
                  <a:srgbClr val="606264"/>
                </a:solidFill>
                <a:latin typeface="+mj-lt"/>
                <a:cs typeface="Arial MT"/>
              </a:rPr>
              <a:t> </a:t>
            </a:r>
            <a:r>
              <a:rPr sz="1400" spc="10" dirty="0">
                <a:solidFill>
                  <a:srgbClr val="606264"/>
                </a:solidFill>
                <a:latin typeface="+mj-lt"/>
                <a:cs typeface="Arial MT"/>
              </a:rPr>
              <a:t>you</a:t>
            </a:r>
            <a:r>
              <a:rPr sz="1400" spc="-55" dirty="0">
                <a:solidFill>
                  <a:srgbClr val="606264"/>
                </a:solidFill>
                <a:latin typeface="+mj-lt"/>
                <a:cs typeface="Arial MT"/>
              </a:rPr>
              <a:t> </a:t>
            </a:r>
            <a:r>
              <a:rPr sz="1400" spc="-15" dirty="0">
                <a:solidFill>
                  <a:srgbClr val="606264"/>
                </a:solidFill>
                <a:latin typeface="+mj-lt"/>
                <a:cs typeface="Arial MT"/>
              </a:rPr>
              <a:t>will</a:t>
            </a:r>
            <a:r>
              <a:rPr sz="1400" spc="45" dirty="0">
                <a:solidFill>
                  <a:srgbClr val="606264"/>
                </a:solidFill>
                <a:latin typeface="+mj-lt"/>
                <a:cs typeface="Arial MT"/>
              </a:rPr>
              <a:t> </a:t>
            </a:r>
            <a:r>
              <a:rPr sz="1400" spc="30" dirty="0">
                <a:solidFill>
                  <a:srgbClr val="606264"/>
                </a:solidFill>
                <a:latin typeface="+mj-lt"/>
                <a:cs typeface="Arial MT"/>
              </a:rPr>
              <a:t>be</a:t>
            </a:r>
            <a:r>
              <a:rPr sz="1400" spc="-55" dirty="0">
                <a:solidFill>
                  <a:srgbClr val="606264"/>
                </a:solidFill>
                <a:latin typeface="+mj-lt"/>
                <a:cs typeface="Arial MT"/>
              </a:rPr>
              <a:t> </a:t>
            </a:r>
            <a:r>
              <a:rPr sz="1400" spc="10" dirty="0">
                <a:solidFill>
                  <a:srgbClr val="606264"/>
                </a:solidFill>
                <a:latin typeface="+mj-lt"/>
                <a:cs typeface="Arial MT"/>
              </a:rPr>
              <a:t>notified</a:t>
            </a:r>
            <a:r>
              <a:rPr sz="1400" spc="-130" dirty="0">
                <a:solidFill>
                  <a:srgbClr val="606264"/>
                </a:solidFill>
                <a:latin typeface="+mj-lt"/>
                <a:cs typeface="Arial MT"/>
              </a:rPr>
              <a:t> </a:t>
            </a:r>
            <a:r>
              <a:rPr sz="1400" spc="-10" dirty="0">
                <a:solidFill>
                  <a:srgbClr val="606264"/>
                </a:solidFill>
                <a:latin typeface="+mj-lt"/>
                <a:cs typeface="Arial MT"/>
              </a:rPr>
              <a:t>via</a:t>
            </a:r>
            <a:r>
              <a:rPr sz="1400" spc="20" dirty="0">
                <a:solidFill>
                  <a:srgbClr val="606264"/>
                </a:solidFill>
                <a:latin typeface="+mj-lt"/>
                <a:cs typeface="Arial MT"/>
              </a:rPr>
              <a:t> </a:t>
            </a:r>
            <a:r>
              <a:rPr sz="1400" spc="5" dirty="0">
                <a:solidFill>
                  <a:srgbClr val="606264"/>
                </a:solidFill>
                <a:latin typeface="+mj-lt"/>
                <a:cs typeface="Arial MT"/>
              </a:rPr>
              <a:t>email</a:t>
            </a:r>
            <a:r>
              <a:rPr sz="1400" spc="-30" dirty="0">
                <a:solidFill>
                  <a:srgbClr val="606264"/>
                </a:solidFill>
                <a:latin typeface="+mj-lt"/>
                <a:cs typeface="Arial MT"/>
              </a:rPr>
              <a:t> </a:t>
            </a:r>
            <a:r>
              <a:rPr sz="1400" spc="-15" dirty="0">
                <a:solidFill>
                  <a:srgbClr val="606264"/>
                </a:solidFill>
                <a:latin typeface="+mj-lt"/>
                <a:cs typeface="Arial MT"/>
              </a:rPr>
              <a:t>and</a:t>
            </a:r>
            <a:r>
              <a:rPr sz="1400" spc="20" dirty="0">
                <a:solidFill>
                  <a:srgbClr val="606264"/>
                </a:solidFill>
                <a:latin typeface="+mj-lt"/>
                <a:cs typeface="Arial MT"/>
              </a:rPr>
              <a:t> </a:t>
            </a:r>
            <a:r>
              <a:rPr sz="1400" spc="5" dirty="0">
                <a:solidFill>
                  <a:srgbClr val="606264"/>
                </a:solidFill>
                <a:latin typeface="+mj-lt"/>
                <a:cs typeface="Arial MT"/>
              </a:rPr>
              <a:t>can</a:t>
            </a:r>
            <a:r>
              <a:rPr sz="1400" spc="-55" dirty="0">
                <a:solidFill>
                  <a:srgbClr val="606264"/>
                </a:solidFill>
                <a:latin typeface="+mj-lt"/>
                <a:cs typeface="Arial MT"/>
              </a:rPr>
              <a:t> </a:t>
            </a:r>
            <a:r>
              <a:rPr sz="1400" spc="25" dirty="0">
                <a:solidFill>
                  <a:srgbClr val="606264"/>
                </a:solidFill>
                <a:latin typeface="+mj-lt"/>
                <a:cs typeface="Arial MT"/>
              </a:rPr>
              <a:t>access</a:t>
            </a:r>
            <a:r>
              <a:rPr sz="1400" spc="-125" dirty="0">
                <a:solidFill>
                  <a:srgbClr val="606264"/>
                </a:solidFill>
                <a:latin typeface="+mj-lt"/>
                <a:cs typeface="Arial MT"/>
              </a:rPr>
              <a:t> </a:t>
            </a:r>
            <a:r>
              <a:rPr sz="1400" spc="-15" dirty="0">
                <a:solidFill>
                  <a:srgbClr val="606264"/>
                </a:solidFill>
                <a:latin typeface="+mj-lt"/>
                <a:cs typeface="Arial MT"/>
              </a:rPr>
              <a:t>the</a:t>
            </a:r>
            <a:r>
              <a:rPr sz="1400" spc="135" dirty="0">
                <a:solidFill>
                  <a:srgbClr val="606264"/>
                </a:solidFill>
                <a:latin typeface="+mj-lt"/>
                <a:cs typeface="Arial MT"/>
              </a:rPr>
              <a:t> </a:t>
            </a:r>
            <a:r>
              <a:rPr sz="1400" spc="10" dirty="0" smtClean="0">
                <a:solidFill>
                  <a:srgbClr val="606264"/>
                </a:solidFill>
                <a:latin typeface="+mj-lt"/>
                <a:cs typeface="Arial MT"/>
              </a:rPr>
              <a:t>new</a:t>
            </a:r>
            <a:r>
              <a:rPr lang="en-GB" sz="1400" spc="10" dirty="0">
                <a:solidFill>
                  <a:srgbClr val="606264"/>
                </a:solidFill>
                <a:latin typeface="+mj-lt"/>
                <a:cs typeface="Arial MT"/>
              </a:rPr>
              <a:t> </a:t>
            </a:r>
            <a:r>
              <a:rPr sz="1400" spc="5" dirty="0" smtClean="0">
                <a:solidFill>
                  <a:srgbClr val="606264"/>
                </a:solidFill>
                <a:latin typeface="+mj-lt"/>
                <a:cs typeface="Arial MT"/>
              </a:rPr>
              <a:t>information</a:t>
            </a:r>
            <a:r>
              <a:rPr sz="1400" spc="-135" dirty="0" smtClean="0">
                <a:solidFill>
                  <a:srgbClr val="606264"/>
                </a:solidFill>
                <a:latin typeface="+mj-lt"/>
                <a:cs typeface="Arial MT"/>
              </a:rPr>
              <a:t> </a:t>
            </a:r>
            <a:r>
              <a:rPr sz="1400" spc="5" dirty="0">
                <a:solidFill>
                  <a:srgbClr val="606264"/>
                </a:solidFill>
                <a:latin typeface="+mj-lt"/>
                <a:cs typeface="Arial MT"/>
              </a:rPr>
              <a:t>under</a:t>
            </a:r>
            <a:r>
              <a:rPr sz="1400" spc="-30" dirty="0">
                <a:solidFill>
                  <a:srgbClr val="606264"/>
                </a:solidFill>
                <a:latin typeface="+mj-lt"/>
                <a:cs typeface="Arial MT"/>
              </a:rPr>
              <a:t> </a:t>
            </a:r>
            <a:r>
              <a:rPr sz="1400" spc="-15" dirty="0">
                <a:solidFill>
                  <a:srgbClr val="606264"/>
                </a:solidFill>
                <a:latin typeface="+mj-lt"/>
                <a:cs typeface="Arial MT"/>
              </a:rPr>
              <a:t>the</a:t>
            </a:r>
            <a:r>
              <a:rPr sz="1400" spc="20" dirty="0">
                <a:solidFill>
                  <a:srgbClr val="606264"/>
                </a:solidFill>
                <a:latin typeface="+mj-lt"/>
                <a:cs typeface="Arial MT"/>
              </a:rPr>
              <a:t> </a:t>
            </a:r>
            <a:r>
              <a:rPr sz="1400" i="1" spc="-5" dirty="0" smtClean="0">
                <a:solidFill>
                  <a:srgbClr val="606264"/>
                </a:solidFill>
                <a:latin typeface="+mj-lt"/>
                <a:cs typeface="Arial MT"/>
              </a:rPr>
              <a:t>Clarification</a:t>
            </a:r>
            <a:r>
              <a:rPr lang="en-GB" sz="1400" i="1" spc="-5" dirty="0" smtClean="0">
                <a:solidFill>
                  <a:srgbClr val="606264"/>
                </a:solidFill>
                <a:latin typeface="+mj-lt"/>
                <a:cs typeface="Arial MT"/>
              </a:rPr>
              <a:t> (1)</a:t>
            </a:r>
            <a:r>
              <a:rPr sz="1400" spc="-30" dirty="0" smtClean="0">
                <a:solidFill>
                  <a:srgbClr val="606264"/>
                </a:solidFill>
                <a:latin typeface="+mj-lt"/>
                <a:cs typeface="Arial MT"/>
              </a:rPr>
              <a:t> </a:t>
            </a:r>
            <a:r>
              <a:rPr sz="1400" spc="-15" dirty="0">
                <a:solidFill>
                  <a:srgbClr val="606264"/>
                </a:solidFill>
                <a:latin typeface="+mj-lt"/>
                <a:cs typeface="Arial MT"/>
              </a:rPr>
              <a:t>tab</a:t>
            </a:r>
            <a:r>
              <a:rPr sz="1400" spc="25" dirty="0">
                <a:solidFill>
                  <a:srgbClr val="606264"/>
                </a:solidFill>
                <a:latin typeface="+mj-lt"/>
                <a:cs typeface="Arial MT"/>
              </a:rPr>
              <a:t> </a:t>
            </a:r>
            <a:r>
              <a:rPr sz="1400" spc="-20" dirty="0">
                <a:solidFill>
                  <a:srgbClr val="606264"/>
                </a:solidFill>
                <a:latin typeface="+mj-lt"/>
                <a:cs typeface="Arial MT"/>
              </a:rPr>
              <a:t>within</a:t>
            </a:r>
            <a:r>
              <a:rPr sz="1400" spc="15" dirty="0">
                <a:solidFill>
                  <a:srgbClr val="606264"/>
                </a:solidFill>
                <a:latin typeface="+mj-lt"/>
                <a:cs typeface="Arial MT"/>
              </a:rPr>
              <a:t> </a:t>
            </a:r>
            <a:r>
              <a:rPr sz="1400" spc="-15" dirty="0">
                <a:solidFill>
                  <a:srgbClr val="606264"/>
                </a:solidFill>
                <a:latin typeface="+mj-lt"/>
                <a:cs typeface="Arial MT"/>
              </a:rPr>
              <a:t>the</a:t>
            </a:r>
            <a:r>
              <a:rPr sz="1400" spc="20" dirty="0">
                <a:solidFill>
                  <a:srgbClr val="606264"/>
                </a:solidFill>
                <a:latin typeface="+mj-lt"/>
                <a:cs typeface="Arial MT"/>
              </a:rPr>
              <a:t> </a:t>
            </a:r>
            <a:r>
              <a:rPr lang="en-GB" sz="1400" spc="10" dirty="0" smtClean="0">
                <a:solidFill>
                  <a:srgbClr val="606264"/>
                </a:solidFill>
                <a:latin typeface="+mj-lt"/>
                <a:cs typeface="Arial MT"/>
              </a:rPr>
              <a:t>Call for Proposals</a:t>
            </a:r>
            <a:r>
              <a:rPr sz="1400" spc="-110" dirty="0" smtClean="0">
                <a:solidFill>
                  <a:srgbClr val="606264"/>
                </a:solidFill>
                <a:latin typeface="+mj-lt"/>
                <a:cs typeface="Arial MT"/>
              </a:rPr>
              <a:t> </a:t>
            </a:r>
            <a:r>
              <a:rPr sz="1400" spc="5" dirty="0">
                <a:solidFill>
                  <a:srgbClr val="606264"/>
                </a:solidFill>
                <a:latin typeface="+mj-lt"/>
                <a:cs typeface="Arial MT"/>
              </a:rPr>
              <a:t>management</a:t>
            </a:r>
            <a:r>
              <a:rPr sz="1400" spc="-110" dirty="0">
                <a:solidFill>
                  <a:srgbClr val="606264"/>
                </a:solidFill>
                <a:latin typeface="+mj-lt"/>
                <a:cs typeface="Arial MT"/>
              </a:rPr>
              <a:t> </a:t>
            </a:r>
            <a:r>
              <a:rPr sz="1400" dirty="0">
                <a:solidFill>
                  <a:srgbClr val="606264"/>
                </a:solidFill>
                <a:latin typeface="+mj-lt"/>
                <a:cs typeface="Arial MT"/>
              </a:rPr>
              <a:t>area</a:t>
            </a:r>
            <a:r>
              <a:rPr sz="1400" spc="-55" dirty="0">
                <a:solidFill>
                  <a:srgbClr val="606264"/>
                </a:solidFill>
                <a:latin typeface="+mj-lt"/>
                <a:cs typeface="Arial MT"/>
              </a:rPr>
              <a:t> </a:t>
            </a:r>
            <a:r>
              <a:rPr sz="1400" spc="20" dirty="0">
                <a:solidFill>
                  <a:srgbClr val="606264"/>
                </a:solidFill>
                <a:latin typeface="+mj-lt"/>
                <a:cs typeface="Arial MT"/>
              </a:rPr>
              <a:t>of</a:t>
            </a:r>
            <a:r>
              <a:rPr sz="1400" spc="-30" dirty="0">
                <a:solidFill>
                  <a:srgbClr val="606264"/>
                </a:solidFill>
                <a:latin typeface="+mj-lt"/>
                <a:cs typeface="Arial MT"/>
              </a:rPr>
              <a:t> </a:t>
            </a:r>
            <a:r>
              <a:rPr sz="1400" spc="-15" dirty="0">
                <a:solidFill>
                  <a:srgbClr val="606264"/>
                </a:solidFill>
                <a:latin typeface="+mj-lt"/>
                <a:cs typeface="Arial MT"/>
              </a:rPr>
              <a:t>the</a:t>
            </a:r>
            <a:r>
              <a:rPr sz="1400" spc="110" dirty="0">
                <a:solidFill>
                  <a:srgbClr val="606264"/>
                </a:solidFill>
                <a:latin typeface="+mj-lt"/>
                <a:cs typeface="Arial MT"/>
              </a:rPr>
              <a:t> </a:t>
            </a:r>
            <a:r>
              <a:rPr sz="1400" spc="15" dirty="0">
                <a:solidFill>
                  <a:srgbClr val="606264"/>
                </a:solidFill>
                <a:latin typeface="+mj-lt"/>
                <a:cs typeface="Arial MT"/>
              </a:rPr>
              <a:t>project</a:t>
            </a:r>
            <a:r>
              <a:rPr sz="1400" spc="15" dirty="0" smtClean="0">
                <a:solidFill>
                  <a:srgbClr val="606264"/>
                </a:solidFill>
                <a:latin typeface="+mj-lt"/>
                <a:cs typeface="Arial MT"/>
              </a:rPr>
              <a:t>.</a:t>
            </a:r>
            <a:endParaRPr lang="en-GB" sz="1400" spc="15" dirty="0" smtClean="0">
              <a:solidFill>
                <a:srgbClr val="606264"/>
              </a:solidFill>
              <a:latin typeface="+mj-lt"/>
              <a:cs typeface="Arial MT"/>
            </a:endParaRPr>
          </a:p>
          <a:p>
            <a:pPr marL="12700" marR="376555">
              <a:lnSpc>
                <a:spcPts val="1500"/>
              </a:lnSpc>
            </a:pPr>
            <a:endParaRPr sz="1400" dirty="0">
              <a:latin typeface="+mj-lt"/>
              <a:cs typeface="Arial MT"/>
            </a:endParaRPr>
          </a:p>
        </p:txBody>
      </p:sp>
      <p:sp>
        <p:nvSpPr>
          <p:cNvPr id="9" name="object 9"/>
          <p:cNvSpPr txBox="1"/>
          <p:nvPr/>
        </p:nvSpPr>
        <p:spPr>
          <a:xfrm>
            <a:off x="8684641" y="6674249"/>
            <a:ext cx="191135" cy="142875"/>
          </a:xfrm>
          <a:prstGeom prst="rect">
            <a:avLst/>
          </a:prstGeom>
        </p:spPr>
        <p:txBody>
          <a:bodyPr vert="horz" wrap="square" lIns="0" tIns="5715" rIns="0" bIns="0" rtlCol="0">
            <a:spAutoFit/>
          </a:bodyPr>
          <a:lstStyle/>
          <a:p>
            <a:pPr marL="38100">
              <a:lnSpc>
                <a:spcPct val="100000"/>
              </a:lnSpc>
              <a:spcBef>
                <a:spcPts val="45"/>
              </a:spcBef>
            </a:pPr>
            <a:fld id="{81D60167-4931-47E6-BA6A-407CBD079E47}" type="slidenum">
              <a:rPr sz="800" b="1" spc="10" dirty="0">
                <a:solidFill>
                  <a:srgbClr val="52504F"/>
                </a:solidFill>
                <a:latin typeface="Arial"/>
                <a:cs typeface="Arial"/>
              </a:rPr>
              <a:t>27</a:t>
            </a:fld>
            <a:endParaRPr sz="800">
              <a:latin typeface="Arial"/>
              <a:cs typeface="Arial"/>
            </a:endParaRPr>
          </a:p>
        </p:txBody>
      </p:sp>
      <p:pic>
        <p:nvPicPr>
          <p:cNvPr id="11" name="Picture 10"/>
          <p:cNvPicPr>
            <a:picLocks noChangeAspect="1"/>
          </p:cNvPicPr>
          <p:nvPr/>
        </p:nvPicPr>
        <p:blipFill>
          <a:blip r:embed="rId2"/>
          <a:stretch>
            <a:fillRect/>
          </a:stretch>
        </p:blipFill>
        <p:spPr>
          <a:xfrm>
            <a:off x="3909182" y="3199856"/>
            <a:ext cx="4969343" cy="3316946"/>
          </a:xfrm>
          <a:prstGeom prst="rect">
            <a:avLst/>
          </a:prstGeom>
        </p:spPr>
      </p:pic>
      <p:sp>
        <p:nvSpPr>
          <p:cNvPr id="13" name="TextBox 12"/>
          <p:cNvSpPr txBox="1"/>
          <p:nvPr/>
        </p:nvSpPr>
        <p:spPr>
          <a:xfrm>
            <a:off x="521549" y="3065495"/>
            <a:ext cx="3537591" cy="3193182"/>
          </a:xfrm>
          <a:prstGeom prst="rect">
            <a:avLst/>
          </a:prstGeom>
          <a:noFill/>
        </p:spPr>
        <p:txBody>
          <a:bodyPr wrap="square" rtlCol="0">
            <a:spAutoFit/>
          </a:bodyPr>
          <a:lstStyle/>
          <a:p>
            <a:pPr marL="12700" marR="376555">
              <a:lnSpc>
                <a:spcPts val="1500"/>
              </a:lnSpc>
            </a:pPr>
            <a:endParaRPr lang="en-US" sz="1400" dirty="0" smtClean="0">
              <a:solidFill>
                <a:srgbClr val="606264"/>
              </a:solidFill>
              <a:latin typeface="+mj-lt"/>
              <a:cs typeface="Arial MT"/>
            </a:endParaRPr>
          </a:p>
          <a:p>
            <a:pPr marL="12700" marR="376555">
              <a:lnSpc>
                <a:spcPts val="1500"/>
              </a:lnSpc>
            </a:pPr>
            <a:r>
              <a:rPr lang="en-US" sz="1400" i="1" dirty="0" smtClean="0">
                <a:solidFill>
                  <a:srgbClr val="606264"/>
                </a:solidFill>
                <a:latin typeface="+mj-lt"/>
                <a:cs typeface="Arial MT"/>
              </a:rPr>
              <a:t>(1) </a:t>
            </a:r>
            <a:r>
              <a:rPr lang="en-US" sz="1400" dirty="0" smtClean="0">
                <a:solidFill>
                  <a:srgbClr val="606264"/>
                </a:solidFill>
                <a:latin typeface="+mj-lt"/>
                <a:cs typeface="Arial MT"/>
              </a:rPr>
              <a:t>The </a:t>
            </a:r>
            <a:r>
              <a:rPr lang="en-US" sz="1400" dirty="0">
                <a:solidFill>
                  <a:srgbClr val="606264"/>
                </a:solidFill>
                <a:latin typeface="+mj-lt"/>
                <a:cs typeface="Arial MT"/>
              </a:rPr>
              <a:t>clarifications tab will give access to all clarifications issued for this </a:t>
            </a:r>
            <a:r>
              <a:rPr lang="en-US" sz="1400" dirty="0" smtClean="0">
                <a:solidFill>
                  <a:srgbClr val="606264"/>
                </a:solidFill>
                <a:latin typeface="+mj-lt"/>
                <a:cs typeface="Arial MT"/>
              </a:rPr>
              <a:t>Call for Proposals. </a:t>
            </a:r>
            <a:r>
              <a:rPr lang="en-US" sz="1400" dirty="0">
                <a:solidFill>
                  <a:srgbClr val="606264"/>
                </a:solidFill>
                <a:latin typeface="+mj-lt"/>
                <a:cs typeface="Arial MT"/>
              </a:rPr>
              <a:t>Select the </a:t>
            </a:r>
            <a:r>
              <a:rPr lang="en-US" sz="1400" dirty="0" smtClean="0">
                <a:solidFill>
                  <a:srgbClr val="606264"/>
                </a:solidFill>
                <a:latin typeface="+mj-lt"/>
                <a:cs typeface="Arial MT"/>
              </a:rPr>
              <a:t>required </a:t>
            </a:r>
            <a:r>
              <a:rPr lang="en-US" sz="1400" dirty="0">
                <a:solidFill>
                  <a:srgbClr val="606264"/>
                </a:solidFill>
                <a:latin typeface="+mj-lt"/>
                <a:cs typeface="Arial MT"/>
              </a:rPr>
              <a:t>clarification to view the information. A paper clip icon indicates a file attachment which can be  accessed through the ‘Attachments Tab’.</a:t>
            </a:r>
          </a:p>
          <a:p>
            <a:pPr marL="12700" marR="376555">
              <a:lnSpc>
                <a:spcPts val="1500"/>
              </a:lnSpc>
            </a:pPr>
            <a:endParaRPr lang="en-US" sz="1400" dirty="0" smtClean="0">
              <a:solidFill>
                <a:srgbClr val="606264"/>
              </a:solidFill>
              <a:latin typeface="+mj-lt"/>
              <a:cs typeface="Arial MT"/>
            </a:endParaRPr>
          </a:p>
          <a:p>
            <a:pPr marL="12700" marR="376555">
              <a:lnSpc>
                <a:spcPts val="1500"/>
              </a:lnSpc>
            </a:pPr>
            <a:endParaRPr lang="en-US" sz="1400" dirty="0">
              <a:solidFill>
                <a:srgbClr val="606264"/>
              </a:solidFill>
              <a:latin typeface="+mj-lt"/>
              <a:cs typeface="Arial MT"/>
            </a:endParaRPr>
          </a:p>
          <a:p>
            <a:pPr marL="12700" marR="376555">
              <a:lnSpc>
                <a:spcPts val="1500"/>
              </a:lnSpc>
            </a:pPr>
            <a:r>
              <a:rPr lang="en-US" sz="1400" b="1" dirty="0" smtClean="0">
                <a:solidFill>
                  <a:srgbClr val="606264"/>
                </a:solidFill>
                <a:latin typeface="+mj-lt"/>
                <a:cs typeface="Arial MT"/>
              </a:rPr>
              <a:t>Note</a:t>
            </a:r>
            <a:r>
              <a:rPr lang="en-US" sz="1400" dirty="0">
                <a:solidFill>
                  <a:srgbClr val="606264"/>
                </a:solidFill>
                <a:latin typeface="+mj-lt"/>
                <a:cs typeface="Arial MT"/>
              </a:rPr>
              <a:t>: The </a:t>
            </a:r>
            <a:r>
              <a:rPr lang="en-US" sz="1400" dirty="0" smtClean="0">
                <a:solidFill>
                  <a:srgbClr val="606264"/>
                </a:solidFill>
                <a:latin typeface="+mj-lt"/>
                <a:cs typeface="Arial MT"/>
              </a:rPr>
              <a:t>clarification </a:t>
            </a:r>
            <a:r>
              <a:rPr lang="en-US" sz="1400" dirty="0">
                <a:solidFill>
                  <a:srgbClr val="606264"/>
                </a:solidFill>
                <a:latin typeface="+mj-lt"/>
                <a:cs typeface="Arial MT"/>
              </a:rPr>
              <a:t>area of the portal is a one </a:t>
            </a:r>
            <a:r>
              <a:rPr lang="en-US" sz="1400" dirty="0" smtClean="0">
                <a:solidFill>
                  <a:srgbClr val="606264"/>
                </a:solidFill>
                <a:latin typeface="+mj-lt"/>
                <a:cs typeface="Arial MT"/>
              </a:rPr>
              <a:t>way messaging tool for ICMPD. Any </a:t>
            </a:r>
            <a:r>
              <a:rPr lang="en-US" sz="1400" dirty="0">
                <a:solidFill>
                  <a:srgbClr val="606264"/>
                </a:solidFill>
                <a:latin typeface="+mj-lt"/>
                <a:cs typeface="Arial MT"/>
              </a:rPr>
              <a:t>questions relating to </a:t>
            </a:r>
            <a:r>
              <a:rPr lang="en-US" sz="1400" dirty="0" smtClean="0">
                <a:solidFill>
                  <a:srgbClr val="606264"/>
                </a:solidFill>
                <a:latin typeface="+mj-lt"/>
                <a:cs typeface="Arial MT"/>
              </a:rPr>
              <a:t>the </a:t>
            </a:r>
            <a:r>
              <a:rPr lang="en-US" sz="1400" dirty="0">
                <a:solidFill>
                  <a:srgbClr val="606264"/>
                </a:solidFill>
                <a:latin typeface="+mj-lt"/>
                <a:cs typeface="Arial MT"/>
              </a:rPr>
              <a:t>content of a </a:t>
            </a:r>
            <a:r>
              <a:rPr lang="en-US" sz="1400" dirty="0" smtClean="0">
                <a:solidFill>
                  <a:srgbClr val="606264"/>
                </a:solidFill>
                <a:latin typeface="+mj-lt"/>
                <a:cs typeface="Arial MT"/>
              </a:rPr>
              <a:t>clarification should </a:t>
            </a:r>
            <a:r>
              <a:rPr lang="en-US" sz="1400" dirty="0">
                <a:solidFill>
                  <a:srgbClr val="606264"/>
                </a:solidFill>
                <a:latin typeface="+mj-lt"/>
                <a:cs typeface="Arial MT"/>
              </a:rPr>
              <a:t>be made </a:t>
            </a:r>
            <a:r>
              <a:rPr lang="en-US" sz="1400" dirty="0" smtClean="0">
                <a:solidFill>
                  <a:srgbClr val="606264"/>
                </a:solidFill>
                <a:latin typeface="+mj-lt"/>
                <a:cs typeface="Arial MT"/>
              </a:rPr>
              <a:t>using the correspondence function</a:t>
            </a:r>
            <a:r>
              <a:rPr lang="en-US" sz="1400" dirty="0">
                <a:solidFill>
                  <a:srgbClr val="606264"/>
                </a:solidFill>
                <a:latin typeface="+mj-lt"/>
                <a:cs typeface="Arial MT"/>
              </a:rPr>
              <a:t>.</a:t>
            </a:r>
          </a:p>
          <a:p>
            <a:endParaRPr lang="en-GB" sz="1400" dirty="0">
              <a:solidFill>
                <a:schemeClr val="accent2"/>
              </a:solidFill>
              <a:latin typeface="+mn-lt"/>
            </a:endParaRPr>
          </a:p>
        </p:txBody>
      </p:sp>
      <p:sp>
        <p:nvSpPr>
          <p:cNvPr id="14" name="object 27"/>
          <p:cNvSpPr txBox="1"/>
          <p:nvPr/>
        </p:nvSpPr>
        <p:spPr>
          <a:xfrm>
            <a:off x="6296412" y="3032417"/>
            <a:ext cx="144016" cy="24365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vert="horz" wrap="square" lIns="0" tIns="12700" rIns="0" bIns="0" rtlCol="0">
            <a:spAutoFit/>
          </a:bodyPr>
          <a:lstStyle/>
          <a:p>
            <a:pPr marL="12700">
              <a:lnSpc>
                <a:spcPct val="100000"/>
              </a:lnSpc>
              <a:spcBef>
                <a:spcPts val="100"/>
              </a:spcBef>
            </a:pPr>
            <a:r>
              <a:rPr lang="en-GB" sz="1500" dirty="0">
                <a:solidFill>
                  <a:schemeClr val="tx1"/>
                </a:solidFill>
                <a:latin typeface="+mj-lt"/>
                <a:cs typeface="Calibri"/>
              </a:rPr>
              <a:t>1</a:t>
            </a:r>
            <a:endParaRPr sz="1500" dirty="0">
              <a:solidFill>
                <a:schemeClr val="tx1"/>
              </a:solidFill>
              <a:latin typeface="+mj-lt"/>
              <a:cs typeface="Calibri"/>
            </a:endParaRPr>
          </a:p>
        </p:txBody>
      </p:sp>
    </p:spTree>
    <p:extLst>
      <p:ext uri="{BB962C8B-B14F-4D97-AF65-F5344CB8AC3E}">
        <p14:creationId xmlns:p14="http://schemas.microsoft.com/office/powerpoint/2010/main" val="2517391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1970" y="1158630"/>
            <a:ext cx="2145671" cy="466580"/>
          </a:xfrm>
          <a:prstGeom prst="rect">
            <a:avLst/>
          </a:prstGeom>
        </p:spPr>
        <p:txBody>
          <a:bodyPr vert="horz" wrap="square" lIns="0" tIns="12488" rIns="0" bIns="0" numCol="1" rtlCol="0" anchor="b" anchorCtr="0" compatLnSpc="1">
            <a:prstTxWarp prst="textNoShape">
              <a:avLst/>
            </a:prstTxWarp>
            <a:spAutoFit/>
          </a:bodyPr>
          <a:lstStyle/>
          <a:p>
            <a:pPr marL="10860">
              <a:spcBef>
                <a:spcPts val="97"/>
              </a:spcBef>
            </a:pPr>
            <a:r>
              <a:rPr lang="tr-TR" sz="2950" spc="4" dirty="0" err="1" smtClean="0">
                <a:solidFill>
                  <a:schemeClr val="accent2"/>
                </a:solidFill>
                <a:latin typeface="+mn-lt"/>
                <a:cs typeface="Times New Roman" panose="02020603050405020304" pitchFamily="18" charset="0"/>
              </a:rPr>
              <a:t>Reminder</a:t>
            </a:r>
            <a:r>
              <a:rPr lang="tr-TR" sz="2950" spc="4" dirty="0" smtClean="0">
                <a:solidFill>
                  <a:schemeClr val="accent2"/>
                </a:solidFill>
                <a:latin typeface="+mn-lt"/>
                <a:cs typeface="Times New Roman" panose="02020603050405020304" pitchFamily="18" charset="0"/>
              </a:rPr>
              <a:t> </a:t>
            </a:r>
            <a:endParaRPr sz="2950" dirty="0">
              <a:solidFill>
                <a:schemeClr val="accent2"/>
              </a:solidFill>
              <a:latin typeface="+mn-lt"/>
              <a:cs typeface="Times New Roman" panose="02020603050405020304" pitchFamily="18" charset="0"/>
            </a:endParaRPr>
          </a:p>
        </p:txBody>
      </p:sp>
      <p:sp>
        <p:nvSpPr>
          <p:cNvPr id="3" name="object 3"/>
          <p:cNvSpPr txBox="1"/>
          <p:nvPr/>
        </p:nvSpPr>
        <p:spPr>
          <a:xfrm>
            <a:off x="297478" y="1887967"/>
            <a:ext cx="8951628" cy="4220324"/>
          </a:xfrm>
          <a:prstGeom prst="rect">
            <a:avLst/>
          </a:prstGeom>
        </p:spPr>
        <p:txBody>
          <a:bodyPr vert="horz" wrap="square" lIns="0" tIns="10860" rIns="0" bIns="0" rtlCol="0">
            <a:spAutoFit/>
          </a:bodyPr>
          <a:lstStyle/>
          <a:p>
            <a:pPr marR="910049" lvl="0" algn="ctr" fontAlgn="base">
              <a:lnSpc>
                <a:spcPct val="120000"/>
              </a:lnSpc>
              <a:spcBef>
                <a:spcPts val="86"/>
              </a:spcBef>
              <a:spcAft>
                <a:spcPct val="0"/>
              </a:spcAft>
              <a:buClrTx/>
              <a:defRPr/>
            </a:pPr>
            <a:r>
              <a:rPr lang="en-US" sz="2000" kern="1200" dirty="0">
                <a:latin typeface="+mn-lt"/>
                <a:ea typeface="+mn-ea"/>
                <a:cs typeface="Times New Roman" panose="02020603050405020304" pitchFamily="18" charset="0"/>
              </a:rPr>
              <a:t>The deadline for the submission of applications is </a:t>
            </a:r>
            <a:r>
              <a:rPr lang="en-US" sz="2000" b="1" kern="1200" spc="13" dirty="0">
                <a:solidFill>
                  <a:srgbClr val="FA8716"/>
                </a:solidFill>
                <a:uFill>
                  <a:solidFill>
                    <a:srgbClr val="FA8716"/>
                  </a:solidFill>
                </a:uFill>
                <a:latin typeface="+mn-lt"/>
                <a:ea typeface="+mn-ea"/>
                <a:cs typeface="Times New Roman" panose="02020603050405020304" pitchFamily="18" charset="0"/>
              </a:rPr>
              <a:t>13 September 2021, 17:00h (Vienna local time). </a:t>
            </a:r>
            <a:endParaRPr lang="tr-TR" sz="2000" b="1" kern="1200" spc="13" dirty="0">
              <a:solidFill>
                <a:srgbClr val="FA8716"/>
              </a:solidFill>
              <a:uFill>
                <a:solidFill>
                  <a:srgbClr val="FA8716"/>
                </a:solidFill>
              </a:uFill>
              <a:latin typeface="+mn-lt"/>
              <a:ea typeface="+mn-ea"/>
              <a:cs typeface="Times New Roman" panose="02020603050405020304" pitchFamily="18" charset="0"/>
            </a:endParaRPr>
          </a:p>
          <a:p>
            <a:pPr marR="910049" lvl="0" algn="ctr" fontAlgn="base">
              <a:lnSpc>
                <a:spcPct val="120000"/>
              </a:lnSpc>
              <a:spcBef>
                <a:spcPts val="86"/>
              </a:spcBef>
              <a:spcAft>
                <a:spcPct val="0"/>
              </a:spcAft>
              <a:buClrTx/>
              <a:defRPr/>
            </a:pPr>
            <a:endParaRPr kumimoji="0" lang="en-GB" sz="2000" b="1" i="0" u="none" strike="noStrike" kern="1200" cap="none" spc="13" normalizeH="0" baseline="0" noProof="0" dirty="0" smtClean="0">
              <a:ln>
                <a:noFill/>
              </a:ln>
              <a:solidFill>
                <a:srgbClr val="FFB612"/>
              </a:solidFill>
              <a:effectLst/>
              <a:uLnTx/>
              <a:uFill>
                <a:solidFill>
                  <a:srgbClr val="FA8716"/>
                </a:solidFill>
              </a:uFill>
              <a:latin typeface="+mn-lt"/>
              <a:ea typeface="+mn-ea"/>
              <a:cs typeface="Times New Roman" panose="02020603050405020304" pitchFamily="18" charset="0"/>
            </a:endParaRPr>
          </a:p>
          <a:p>
            <a:pPr marR="910049" lvl="0" algn="ctr" defTabSz="919163" fontAlgn="base">
              <a:lnSpc>
                <a:spcPct val="120000"/>
              </a:lnSpc>
              <a:spcBef>
                <a:spcPts val="86"/>
              </a:spcBef>
              <a:spcAft>
                <a:spcPct val="0"/>
              </a:spcAft>
              <a:buClrTx/>
              <a:tabLst>
                <a:tab pos="7353300" algn="l"/>
              </a:tabLst>
              <a:defRPr/>
            </a:pPr>
            <a:r>
              <a:rPr lang="en-US" sz="2000" kern="1200" spc="-4" dirty="0">
                <a:latin typeface="+mn-lt"/>
                <a:ea typeface="+mn-ea"/>
                <a:cs typeface="Times New Roman" panose="02020603050405020304" pitchFamily="18" charset="0"/>
              </a:rPr>
              <a:t>Any application submitted after the deadline will automatically be </a:t>
            </a:r>
            <a:r>
              <a:rPr lang="en-US" sz="2000" kern="1200" spc="-4" dirty="0" smtClean="0">
                <a:latin typeface="+mn-lt"/>
                <a:ea typeface="+mn-ea"/>
                <a:cs typeface="Times New Roman" panose="02020603050405020304" pitchFamily="18" charset="0"/>
              </a:rPr>
              <a:t>rejected</a:t>
            </a:r>
            <a:r>
              <a:rPr lang="tr-TR" sz="2000" kern="1200" spc="-4" dirty="0" smtClean="0">
                <a:latin typeface="+mn-lt"/>
                <a:ea typeface="+mn-ea"/>
                <a:cs typeface="Times New Roman" panose="02020603050405020304" pitchFamily="18" charset="0"/>
              </a:rPr>
              <a:t>.</a:t>
            </a:r>
          </a:p>
          <a:p>
            <a:pPr marR="910049" lvl="0" algn="ctr" defTabSz="919163" fontAlgn="base">
              <a:lnSpc>
                <a:spcPct val="120000"/>
              </a:lnSpc>
              <a:spcBef>
                <a:spcPts val="86"/>
              </a:spcBef>
              <a:spcAft>
                <a:spcPct val="0"/>
              </a:spcAft>
              <a:buClrTx/>
              <a:tabLst>
                <a:tab pos="7353300" algn="l"/>
              </a:tabLst>
              <a:defRPr/>
            </a:pPr>
            <a:endParaRPr lang="tr-TR" sz="2000" kern="1200" spc="-4" dirty="0">
              <a:latin typeface="+mn-lt"/>
              <a:ea typeface="+mn-ea"/>
              <a:cs typeface="Times New Roman" panose="02020603050405020304" pitchFamily="18" charset="0"/>
            </a:endParaRPr>
          </a:p>
          <a:p>
            <a:pPr marR="910049" lvl="0" algn="ctr" defTabSz="919163" fontAlgn="base">
              <a:lnSpc>
                <a:spcPct val="120000"/>
              </a:lnSpc>
              <a:spcBef>
                <a:spcPts val="86"/>
              </a:spcBef>
              <a:spcAft>
                <a:spcPct val="0"/>
              </a:spcAft>
              <a:buClrTx/>
              <a:tabLst>
                <a:tab pos="7353300" algn="l"/>
              </a:tabLst>
              <a:defRPr/>
            </a:pPr>
            <a:r>
              <a:rPr lang="en-US" sz="2000" kern="1200" spc="-4" dirty="0" smtClean="0">
                <a:latin typeface="+mn-lt"/>
                <a:ea typeface="+mn-ea"/>
                <a:cs typeface="Times New Roman" panose="02020603050405020304" pitchFamily="18" charset="0"/>
              </a:rPr>
              <a:t>The </a:t>
            </a:r>
            <a:r>
              <a:rPr lang="en-US" sz="2000" kern="1200" spc="-4" dirty="0">
                <a:latin typeface="+mn-lt"/>
                <a:ea typeface="+mn-ea"/>
                <a:cs typeface="Times New Roman" panose="02020603050405020304" pitchFamily="18" charset="0"/>
              </a:rPr>
              <a:t>lead applicant is strongly advised not to wait until the last day </a:t>
            </a:r>
            <a:r>
              <a:rPr lang="en-US" sz="2000" kern="1200" spc="-4" dirty="0" smtClean="0">
                <a:latin typeface="+mn-lt"/>
                <a:ea typeface="+mn-ea"/>
                <a:cs typeface="Times New Roman" panose="02020603050405020304" pitchFamily="18" charset="0"/>
              </a:rPr>
              <a:t>to</a:t>
            </a:r>
            <a:r>
              <a:rPr lang="tr-TR" sz="2000" kern="1200" spc="-4" dirty="0" smtClean="0">
                <a:latin typeface="+mn-lt"/>
                <a:ea typeface="+mn-ea"/>
                <a:cs typeface="Times New Roman" panose="02020603050405020304" pitchFamily="18" charset="0"/>
              </a:rPr>
              <a:t> </a:t>
            </a:r>
            <a:r>
              <a:rPr lang="en-US" sz="2000" kern="1200" spc="-4" dirty="0" smtClean="0">
                <a:latin typeface="+mn-lt"/>
                <a:ea typeface="+mn-ea"/>
                <a:cs typeface="Times New Roman" panose="02020603050405020304" pitchFamily="18" charset="0"/>
              </a:rPr>
              <a:t>submit </a:t>
            </a:r>
            <a:r>
              <a:rPr lang="en-US" sz="2000" kern="1200" spc="-4" dirty="0">
                <a:latin typeface="+mn-lt"/>
                <a:ea typeface="+mn-ea"/>
                <a:cs typeface="Times New Roman" panose="02020603050405020304" pitchFamily="18" charset="0"/>
              </a:rPr>
              <a:t>its application, since heavy Internet traffic or a fault with </a:t>
            </a:r>
            <a:r>
              <a:rPr lang="en-US" sz="2000" kern="1200" spc="-4" dirty="0" smtClean="0">
                <a:latin typeface="+mn-lt"/>
                <a:ea typeface="+mn-ea"/>
                <a:cs typeface="Times New Roman" panose="02020603050405020304" pitchFamily="18" charset="0"/>
              </a:rPr>
              <a:t>the</a:t>
            </a:r>
            <a:r>
              <a:rPr lang="tr-TR" sz="2000" kern="1200" spc="-4" dirty="0" smtClean="0">
                <a:latin typeface="+mn-lt"/>
                <a:ea typeface="+mn-ea"/>
                <a:cs typeface="Times New Roman" panose="02020603050405020304" pitchFamily="18" charset="0"/>
              </a:rPr>
              <a:t> </a:t>
            </a:r>
            <a:r>
              <a:rPr lang="en-US" sz="2000" kern="1200" spc="-4" dirty="0" smtClean="0">
                <a:latin typeface="+mn-lt"/>
                <a:ea typeface="+mn-ea"/>
                <a:cs typeface="Times New Roman" panose="02020603050405020304" pitchFamily="18" charset="0"/>
              </a:rPr>
              <a:t>Internet </a:t>
            </a:r>
            <a:r>
              <a:rPr lang="en-US" sz="2000" kern="1200" spc="-4" dirty="0">
                <a:latin typeface="+mn-lt"/>
                <a:ea typeface="+mn-ea"/>
                <a:cs typeface="Times New Roman" panose="02020603050405020304" pitchFamily="18" charset="0"/>
              </a:rPr>
              <a:t>connection (including electricity failure, etc.) could lead to difficulties in submission</a:t>
            </a:r>
            <a:endParaRPr lang="en-GB" sz="2000" kern="1200" spc="-4" dirty="0" smtClean="0">
              <a:latin typeface="+mn-lt"/>
              <a:ea typeface="+mn-ea"/>
              <a:cs typeface="Times New Roman" panose="02020603050405020304" pitchFamily="18" charset="0"/>
            </a:endParaRPr>
          </a:p>
          <a:p>
            <a:pPr marR="910049" lvl="0" algn="ctr" defTabSz="919163" fontAlgn="base">
              <a:lnSpc>
                <a:spcPct val="120000"/>
              </a:lnSpc>
              <a:spcBef>
                <a:spcPts val="86"/>
              </a:spcBef>
              <a:spcAft>
                <a:spcPct val="0"/>
              </a:spcAft>
              <a:buClrTx/>
              <a:tabLst>
                <a:tab pos="7353300" algn="l"/>
              </a:tabLst>
              <a:defRPr/>
            </a:pPr>
            <a:r>
              <a:rPr lang="tr-TR" sz="2000" b="1" u="heavy" kern="1200" spc="13" dirty="0" smtClean="0">
                <a:solidFill>
                  <a:srgbClr val="FA8716"/>
                </a:solidFill>
                <a:uFill>
                  <a:solidFill>
                    <a:srgbClr val="FA8716"/>
                  </a:solidFill>
                </a:uFill>
                <a:latin typeface="+mn-lt"/>
                <a:ea typeface="+mn-ea"/>
                <a:cs typeface="Times New Roman" panose="02020603050405020304" pitchFamily="18" charset="0"/>
              </a:rPr>
              <a:t>IMPORTANT!</a:t>
            </a:r>
            <a:endParaRPr kumimoji="0" sz="2000" b="1" i="0" u="heavy" strike="noStrike" kern="1200" cap="none" spc="13" normalizeH="0" baseline="0" noProof="0" dirty="0">
              <a:ln>
                <a:noFill/>
              </a:ln>
              <a:solidFill>
                <a:srgbClr val="FA8716"/>
              </a:solidFill>
              <a:effectLst/>
              <a:uLnTx/>
              <a:uFill>
                <a:solidFill>
                  <a:srgbClr val="FA8716"/>
                </a:solidFill>
              </a:uFill>
              <a:latin typeface="+mn-lt"/>
              <a:ea typeface="+mn-ea"/>
              <a:cs typeface="Times New Roman" panose="02020603050405020304" pitchFamily="18" charset="0"/>
            </a:endParaRPr>
          </a:p>
          <a:p>
            <a:pPr marL="118914" marR="113485" lvl="0" algn="ctr" fontAlgn="base">
              <a:lnSpc>
                <a:spcPct val="101499"/>
              </a:lnSpc>
              <a:spcBef>
                <a:spcPts val="1112"/>
              </a:spcBef>
              <a:spcAft>
                <a:spcPct val="0"/>
              </a:spcAft>
              <a:buClrTx/>
              <a:defRPr/>
            </a:pPr>
            <a:r>
              <a:rPr lang="en-US" sz="2000" kern="1200" spc="17" dirty="0">
                <a:latin typeface="+mn-lt"/>
                <a:ea typeface="+mn-ea"/>
                <a:cs typeface="Times New Roman" panose="02020603050405020304" pitchFamily="18" charset="0"/>
              </a:rPr>
              <a:t>Any application submitted after the deadline </a:t>
            </a:r>
            <a:r>
              <a:rPr lang="en-US" sz="2000" b="1" kern="1200" spc="17" dirty="0">
                <a:latin typeface="+mn-lt"/>
                <a:ea typeface="+mn-ea"/>
                <a:cs typeface="Times New Roman" panose="02020603050405020304" pitchFamily="18" charset="0"/>
              </a:rPr>
              <a:t>will automatically be </a:t>
            </a:r>
            <a:r>
              <a:rPr lang="en-US" sz="2000" b="1" kern="1200" spc="17" dirty="0" smtClean="0">
                <a:latin typeface="+mn-lt"/>
                <a:ea typeface="+mn-ea"/>
                <a:cs typeface="Times New Roman" panose="02020603050405020304" pitchFamily="18" charset="0"/>
              </a:rPr>
              <a:t>rejected</a:t>
            </a:r>
            <a:r>
              <a:rPr lang="en-US" sz="2000" b="1" kern="1200" spc="17" dirty="0">
                <a:latin typeface="+mn-lt"/>
                <a:ea typeface="+mn-ea"/>
                <a:cs typeface="Times New Roman" panose="02020603050405020304" pitchFamily="18" charset="0"/>
              </a:rPr>
              <a:t>.</a:t>
            </a:r>
          </a:p>
        </p:txBody>
      </p:sp>
    </p:spTree>
    <p:extLst>
      <p:ext uri="{BB962C8B-B14F-4D97-AF65-F5344CB8AC3E}">
        <p14:creationId xmlns:p14="http://schemas.microsoft.com/office/powerpoint/2010/main" val="4111232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smtClean="0"/>
              <a:t>Objectives</a:t>
            </a:r>
            <a:r>
              <a:rPr lang="tr-TR" dirty="0" smtClean="0"/>
              <a:t> of </a:t>
            </a:r>
            <a:r>
              <a:rPr lang="tr-TR" dirty="0" err="1" smtClean="0"/>
              <a:t>the</a:t>
            </a:r>
            <a:r>
              <a:rPr lang="tr-TR" dirty="0" smtClean="0"/>
              <a:t> </a:t>
            </a:r>
            <a:r>
              <a:rPr lang="tr-TR" dirty="0" err="1" smtClean="0"/>
              <a:t>Programme</a:t>
            </a:r>
            <a:endParaRPr lang="en-GB" dirty="0"/>
          </a:p>
        </p:txBody>
      </p:sp>
      <p:sp>
        <p:nvSpPr>
          <p:cNvPr id="3" name="Text Placeholder 2"/>
          <p:cNvSpPr>
            <a:spLocks noGrp="1"/>
          </p:cNvSpPr>
          <p:nvPr>
            <p:ph type="body" idx="1"/>
          </p:nvPr>
        </p:nvSpPr>
        <p:spPr>
          <a:xfrm>
            <a:off x="616841" y="1886766"/>
            <a:ext cx="7699845" cy="4378567"/>
          </a:xfrm>
        </p:spPr>
        <p:style>
          <a:lnRef idx="2">
            <a:schemeClr val="accent1">
              <a:shade val="50000"/>
            </a:schemeClr>
          </a:lnRef>
          <a:fillRef idx="1">
            <a:schemeClr val="accent1"/>
          </a:fillRef>
          <a:effectRef idx="0">
            <a:schemeClr val="accent1"/>
          </a:effectRef>
          <a:fontRef idx="minor">
            <a:schemeClr val="lt1"/>
          </a:fontRef>
        </p:style>
        <p:txBody>
          <a:bodyPr/>
          <a:lstStyle/>
          <a:p>
            <a:pPr marL="571500" indent="-342900">
              <a:buFont typeface="Arial" panose="020B0604020202020204" pitchFamily="34" charset="0"/>
              <a:buChar char="•"/>
            </a:pPr>
            <a:r>
              <a:rPr lang="en-US" sz="2400" b="1" dirty="0"/>
              <a:t>The overall objective </a:t>
            </a:r>
            <a:r>
              <a:rPr lang="en-US" sz="2400" dirty="0"/>
              <a:t>of this call for proposals is to increase the job creation efforts of relevant </a:t>
            </a:r>
            <a:r>
              <a:rPr lang="en-US" sz="2400" dirty="0" smtClean="0"/>
              <a:t>local stakeholders </a:t>
            </a:r>
            <a:r>
              <a:rPr lang="en-US" sz="2400" dirty="0"/>
              <a:t>in İstanbul, İzmir, Bursa, Konya, Mersin and Kayseri through grant interventions</a:t>
            </a:r>
            <a:r>
              <a:rPr lang="en-US" sz="2400" dirty="0" smtClean="0"/>
              <a:t>.</a:t>
            </a:r>
            <a:endParaRPr lang="tr-TR" sz="2400" dirty="0" smtClean="0"/>
          </a:p>
          <a:p>
            <a:pPr marL="571500" indent="-342900">
              <a:buFont typeface="Arial" panose="020B0604020202020204" pitchFamily="34" charset="0"/>
              <a:buChar char="•"/>
            </a:pPr>
            <a:endParaRPr lang="tr-TR" sz="2400" dirty="0"/>
          </a:p>
          <a:p>
            <a:pPr marL="571500" indent="-342900">
              <a:buFont typeface="Arial" panose="020B0604020202020204" pitchFamily="34" charset="0"/>
              <a:buChar char="•"/>
            </a:pPr>
            <a:r>
              <a:rPr lang="en-US" sz="2400" b="1" dirty="0"/>
              <a:t>The specific objective </a:t>
            </a:r>
            <a:r>
              <a:rPr lang="en-US" sz="2400" dirty="0"/>
              <a:t>of this call for proposal is to contribute to well established, financially stable small and medium sized enterprises (SMEs) in the targeted provinces to grow and thereby generate sustainable employment for SuTPs and LHC members. </a:t>
            </a:r>
            <a:endParaRPr lang="en-GB" sz="2400" dirty="0"/>
          </a:p>
        </p:txBody>
      </p:sp>
    </p:spTree>
    <p:extLst>
      <p:ext uri="{BB962C8B-B14F-4D97-AF65-F5344CB8AC3E}">
        <p14:creationId xmlns:p14="http://schemas.microsoft.com/office/powerpoint/2010/main" val="26593634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dirty="0" err="1" smtClean="0">
                <a:latin typeface="Calibri" panose="020F0502020204030204" pitchFamily="34" charset="0"/>
                <a:cs typeface="Calibri" panose="020F0502020204030204" pitchFamily="34" charset="0"/>
              </a:rPr>
              <a:t>Indicative</a:t>
            </a:r>
            <a:r>
              <a:rPr lang="tr-TR" sz="2800" dirty="0" smtClean="0">
                <a:latin typeface="Calibri" panose="020F0502020204030204" pitchFamily="34" charset="0"/>
                <a:cs typeface="Calibri" panose="020F0502020204030204" pitchFamily="34" charset="0"/>
              </a:rPr>
              <a:t> </a:t>
            </a:r>
            <a:r>
              <a:rPr lang="tr-TR" sz="2800" dirty="0" err="1" smtClean="0">
                <a:latin typeface="Calibri" panose="020F0502020204030204" pitchFamily="34" charset="0"/>
                <a:cs typeface="Calibri" panose="020F0502020204030204" pitchFamily="34" charset="0"/>
              </a:rPr>
              <a:t>Timetable</a:t>
            </a:r>
            <a:r>
              <a:rPr lang="tr-TR" sz="2800" dirty="0" smtClean="0">
                <a:latin typeface="Calibri" panose="020F0502020204030204" pitchFamily="34" charset="0"/>
                <a:cs typeface="Calibri" panose="020F0502020204030204" pitchFamily="34" charset="0"/>
              </a:rPr>
              <a:t> </a:t>
            </a:r>
            <a:endParaRPr lang="en-GB" sz="2800" dirty="0">
              <a:latin typeface="Calibri" panose="020F0502020204030204" pitchFamily="34" charset="0"/>
              <a:cs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317840560"/>
              </p:ext>
            </p:extLst>
          </p:nvPr>
        </p:nvGraphicFramePr>
        <p:xfrm>
          <a:off x="753474" y="1933906"/>
          <a:ext cx="7861739" cy="4319748"/>
        </p:xfrm>
        <a:graphic>
          <a:graphicData uri="http://schemas.openxmlformats.org/drawingml/2006/table">
            <a:tbl>
              <a:tblPr>
                <a:tableStyleId>{3C2FFA5D-87B4-456A-9821-1D502468CF0F}</a:tableStyleId>
              </a:tblPr>
              <a:tblGrid>
                <a:gridCol w="3818763">
                  <a:extLst>
                    <a:ext uri="{9D8B030D-6E8A-4147-A177-3AD203B41FA5}">
                      <a16:colId xmlns:a16="http://schemas.microsoft.com/office/drawing/2014/main" val="3097286458"/>
                    </a:ext>
                  </a:extLst>
                </a:gridCol>
                <a:gridCol w="2021884">
                  <a:extLst>
                    <a:ext uri="{9D8B030D-6E8A-4147-A177-3AD203B41FA5}">
                      <a16:colId xmlns:a16="http://schemas.microsoft.com/office/drawing/2014/main" val="744428710"/>
                    </a:ext>
                  </a:extLst>
                </a:gridCol>
                <a:gridCol w="2021092">
                  <a:extLst>
                    <a:ext uri="{9D8B030D-6E8A-4147-A177-3AD203B41FA5}">
                      <a16:colId xmlns:a16="http://schemas.microsoft.com/office/drawing/2014/main" val="2860819671"/>
                    </a:ext>
                  </a:extLst>
                </a:gridCol>
              </a:tblGrid>
              <a:tr h="565263">
                <a:tc>
                  <a:txBody>
                    <a:bodyPr/>
                    <a:lstStyle/>
                    <a:p>
                      <a:pPr algn="just">
                        <a:spcBef>
                          <a:spcPts val="600"/>
                        </a:spcBef>
                        <a:spcAft>
                          <a:spcPts val="1000"/>
                        </a:spcAft>
                      </a:pPr>
                      <a:r>
                        <a:rPr lang="en-GB" sz="1400" dirty="0">
                          <a:solidFill>
                            <a:schemeClr val="accent2">
                              <a:lumMod val="50000"/>
                            </a:schemeClr>
                          </a:solidFill>
                          <a:effectLst/>
                        </a:rPr>
                        <a:t> </a:t>
                      </a:r>
                      <a:endParaRPr lang="en-GB" sz="1400" dirty="0">
                        <a:solidFill>
                          <a:schemeClr val="accent2">
                            <a:lumMod val="50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600"/>
                        </a:spcBef>
                        <a:spcAft>
                          <a:spcPts val="1000"/>
                        </a:spcAft>
                      </a:pPr>
                      <a:r>
                        <a:rPr lang="en-GB" sz="1400" b="1" dirty="0">
                          <a:solidFill>
                            <a:schemeClr val="accent2">
                              <a:lumMod val="50000"/>
                            </a:schemeClr>
                          </a:solidFill>
                          <a:effectLst/>
                        </a:rPr>
                        <a:t>DATE</a:t>
                      </a:r>
                      <a:endParaRPr lang="en-GB" sz="1400" b="1" dirty="0">
                        <a:solidFill>
                          <a:schemeClr val="accent2">
                            <a:lumMod val="50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600"/>
                        </a:spcBef>
                        <a:spcAft>
                          <a:spcPts val="1000"/>
                        </a:spcAft>
                      </a:pPr>
                      <a:r>
                        <a:rPr lang="en-GB" sz="1400" b="1" dirty="0">
                          <a:solidFill>
                            <a:schemeClr val="accent2">
                              <a:lumMod val="50000"/>
                            </a:schemeClr>
                          </a:solidFill>
                          <a:effectLst/>
                        </a:rPr>
                        <a:t>TIME </a:t>
                      </a:r>
                      <a:r>
                        <a:rPr lang="en-GB" sz="1400" b="1" dirty="0">
                          <a:solidFill>
                            <a:srgbClr val="FF0000"/>
                          </a:solidFill>
                          <a:effectLst/>
                        </a:rPr>
                        <a:t>(Vienna local time)</a:t>
                      </a:r>
                      <a:endParaRPr lang="en-GB" sz="14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15085582"/>
                  </a:ext>
                </a:extLst>
              </a:tr>
              <a:tr h="565263">
                <a:tc>
                  <a:txBody>
                    <a:bodyPr/>
                    <a:lstStyle/>
                    <a:p>
                      <a:pPr marL="201930" indent="-201930" algn="l">
                        <a:spcBef>
                          <a:spcPts val="600"/>
                        </a:spcBef>
                        <a:spcAft>
                          <a:spcPts val="1000"/>
                        </a:spcAft>
                      </a:pPr>
                      <a:r>
                        <a:rPr lang="en-GB" sz="1400" dirty="0">
                          <a:solidFill>
                            <a:schemeClr val="accent2">
                              <a:lumMod val="50000"/>
                            </a:schemeClr>
                          </a:solidFill>
                          <a:effectLst/>
                        </a:rPr>
                        <a:t>1. Deadline for registering to the information session (online webinar)</a:t>
                      </a:r>
                      <a:endParaRPr lang="en-GB" sz="1400" dirty="0">
                        <a:solidFill>
                          <a:schemeClr val="accent2">
                            <a:lumMod val="50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600"/>
                        </a:spcBef>
                        <a:spcAft>
                          <a:spcPts val="1000"/>
                        </a:spcAft>
                      </a:pPr>
                      <a:r>
                        <a:rPr lang="en-GB" sz="1400" dirty="0">
                          <a:solidFill>
                            <a:schemeClr val="accent2">
                              <a:lumMod val="50000"/>
                            </a:schemeClr>
                          </a:solidFill>
                          <a:effectLst/>
                        </a:rPr>
                        <a:t>12 July 2021</a:t>
                      </a:r>
                      <a:endParaRPr lang="en-GB" sz="1400" dirty="0">
                        <a:solidFill>
                          <a:schemeClr val="accent2">
                            <a:lumMod val="50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600"/>
                        </a:spcBef>
                        <a:spcAft>
                          <a:spcPts val="1000"/>
                        </a:spcAft>
                      </a:pPr>
                      <a:r>
                        <a:rPr lang="en-GB" sz="1400" dirty="0">
                          <a:solidFill>
                            <a:schemeClr val="accent2">
                              <a:lumMod val="50000"/>
                            </a:schemeClr>
                          </a:solidFill>
                          <a:effectLst/>
                        </a:rPr>
                        <a:t>11:00</a:t>
                      </a:r>
                      <a:endParaRPr lang="en-GB" sz="1400" dirty="0">
                        <a:solidFill>
                          <a:schemeClr val="accent2">
                            <a:lumMod val="50000"/>
                          </a:schemeClr>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10366269"/>
                  </a:ext>
                </a:extLst>
              </a:tr>
              <a:tr h="282632">
                <a:tc>
                  <a:txBody>
                    <a:bodyPr/>
                    <a:lstStyle/>
                    <a:p>
                      <a:pPr marL="201930" indent="-201930" algn="l">
                        <a:spcBef>
                          <a:spcPts val="600"/>
                        </a:spcBef>
                        <a:spcAft>
                          <a:spcPts val="1000"/>
                        </a:spcAft>
                      </a:pPr>
                      <a:r>
                        <a:rPr lang="en-GB" sz="1400">
                          <a:solidFill>
                            <a:schemeClr val="accent2">
                              <a:lumMod val="50000"/>
                            </a:schemeClr>
                          </a:solidFill>
                          <a:effectLst/>
                        </a:rPr>
                        <a:t>2.	Information meeting (online webinar)</a:t>
                      </a:r>
                      <a:endParaRPr lang="en-GB" sz="1400">
                        <a:solidFill>
                          <a:schemeClr val="accent2">
                            <a:lumMod val="50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600"/>
                        </a:spcBef>
                        <a:spcAft>
                          <a:spcPts val="1000"/>
                        </a:spcAft>
                      </a:pPr>
                      <a:r>
                        <a:rPr lang="en-GB" sz="1400" dirty="0">
                          <a:solidFill>
                            <a:schemeClr val="accent2">
                              <a:lumMod val="50000"/>
                            </a:schemeClr>
                          </a:solidFill>
                          <a:effectLst/>
                        </a:rPr>
                        <a:t>12 July 2021</a:t>
                      </a:r>
                      <a:endParaRPr lang="en-GB" sz="1400" dirty="0">
                        <a:solidFill>
                          <a:schemeClr val="accent2">
                            <a:lumMod val="50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600"/>
                        </a:spcBef>
                        <a:spcAft>
                          <a:spcPts val="1000"/>
                        </a:spcAft>
                      </a:pPr>
                      <a:r>
                        <a:rPr lang="en-GB" sz="1400" dirty="0">
                          <a:solidFill>
                            <a:schemeClr val="accent2">
                              <a:lumMod val="50000"/>
                            </a:schemeClr>
                          </a:solidFill>
                          <a:effectLst/>
                        </a:rPr>
                        <a:t>13:30</a:t>
                      </a:r>
                      <a:endParaRPr lang="en-GB" sz="1400" dirty="0">
                        <a:solidFill>
                          <a:schemeClr val="accent2">
                            <a:lumMod val="50000"/>
                          </a:schemeClr>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2279984"/>
                  </a:ext>
                </a:extLst>
              </a:tr>
              <a:tr h="565263">
                <a:tc>
                  <a:txBody>
                    <a:bodyPr/>
                    <a:lstStyle/>
                    <a:p>
                      <a:pPr marL="201930" indent="-201930" algn="l">
                        <a:spcBef>
                          <a:spcPts val="600"/>
                        </a:spcBef>
                        <a:spcAft>
                          <a:spcPts val="1000"/>
                        </a:spcAft>
                      </a:pPr>
                      <a:r>
                        <a:rPr lang="en-GB" sz="1400">
                          <a:solidFill>
                            <a:schemeClr val="accent2">
                              <a:lumMod val="50000"/>
                            </a:schemeClr>
                          </a:solidFill>
                          <a:effectLst/>
                        </a:rPr>
                        <a:t>3.   Information meeting</a:t>
                      </a:r>
                      <a:endParaRPr lang="en-GB" sz="1400">
                        <a:solidFill>
                          <a:schemeClr val="accent2">
                            <a:lumMod val="50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600"/>
                        </a:spcBef>
                        <a:spcAft>
                          <a:spcPts val="1000"/>
                        </a:spcAft>
                      </a:pPr>
                      <a:r>
                        <a:rPr lang="en-GB" sz="1400" dirty="0">
                          <a:solidFill>
                            <a:schemeClr val="accent2">
                              <a:lumMod val="50000"/>
                            </a:schemeClr>
                          </a:solidFill>
                          <a:effectLst/>
                        </a:rPr>
                        <a:t>August 2021 (Exact date TBD)</a:t>
                      </a:r>
                      <a:endParaRPr lang="en-GB" sz="1400" dirty="0">
                        <a:solidFill>
                          <a:schemeClr val="accent2">
                            <a:lumMod val="50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600"/>
                        </a:spcBef>
                        <a:spcAft>
                          <a:spcPts val="1000"/>
                        </a:spcAft>
                      </a:pPr>
                      <a:r>
                        <a:rPr lang="en-GB" sz="1400" dirty="0">
                          <a:solidFill>
                            <a:schemeClr val="accent2">
                              <a:lumMod val="50000"/>
                            </a:schemeClr>
                          </a:solidFill>
                          <a:effectLst/>
                        </a:rPr>
                        <a:t>(Exact time TBD)</a:t>
                      </a:r>
                      <a:endParaRPr lang="en-GB" sz="1400" dirty="0">
                        <a:solidFill>
                          <a:schemeClr val="accent2">
                            <a:lumMod val="50000"/>
                          </a:schemeClr>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37113371"/>
                  </a:ext>
                </a:extLst>
              </a:tr>
              <a:tr h="565263">
                <a:tc>
                  <a:txBody>
                    <a:bodyPr/>
                    <a:lstStyle/>
                    <a:p>
                      <a:pPr marL="201930" indent="-180340" algn="l">
                        <a:spcBef>
                          <a:spcPts val="600"/>
                        </a:spcBef>
                        <a:spcAft>
                          <a:spcPts val="1000"/>
                        </a:spcAft>
                      </a:pPr>
                      <a:r>
                        <a:rPr lang="en-GB" sz="1400">
                          <a:solidFill>
                            <a:schemeClr val="accent2">
                              <a:lumMod val="50000"/>
                            </a:schemeClr>
                          </a:solidFill>
                          <a:effectLst/>
                        </a:rPr>
                        <a:t>4.	Deadline for requesting any clarifications from the contracting authority</a:t>
                      </a:r>
                      <a:endParaRPr lang="en-GB" sz="1400">
                        <a:solidFill>
                          <a:schemeClr val="accent2">
                            <a:lumMod val="50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600"/>
                        </a:spcBef>
                        <a:spcAft>
                          <a:spcPts val="1000"/>
                        </a:spcAft>
                      </a:pPr>
                      <a:r>
                        <a:rPr lang="en-GB" sz="1400" dirty="0">
                          <a:solidFill>
                            <a:schemeClr val="accent2">
                              <a:lumMod val="50000"/>
                            </a:schemeClr>
                          </a:solidFill>
                          <a:effectLst/>
                        </a:rPr>
                        <a:t>23 August 2021</a:t>
                      </a:r>
                      <a:endParaRPr lang="en-GB" sz="1400" dirty="0">
                        <a:solidFill>
                          <a:schemeClr val="accent2">
                            <a:lumMod val="50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600"/>
                        </a:spcBef>
                        <a:spcAft>
                          <a:spcPts val="1000"/>
                        </a:spcAft>
                      </a:pPr>
                      <a:r>
                        <a:rPr lang="en-GB" sz="1400" dirty="0">
                          <a:solidFill>
                            <a:schemeClr val="accent2">
                              <a:lumMod val="50000"/>
                            </a:schemeClr>
                          </a:solidFill>
                          <a:effectLst/>
                        </a:rPr>
                        <a:t>17:00</a:t>
                      </a:r>
                      <a:endParaRPr lang="en-GB" sz="1400" dirty="0">
                        <a:solidFill>
                          <a:schemeClr val="accent2">
                            <a:lumMod val="50000"/>
                          </a:schemeClr>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06471498"/>
                  </a:ext>
                </a:extLst>
              </a:tr>
              <a:tr h="565263">
                <a:tc>
                  <a:txBody>
                    <a:bodyPr/>
                    <a:lstStyle/>
                    <a:p>
                      <a:pPr marL="201930" indent="-180340" algn="l">
                        <a:spcBef>
                          <a:spcPts val="600"/>
                        </a:spcBef>
                        <a:spcAft>
                          <a:spcPts val="1000"/>
                        </a:spcAft>
                      </a:pPr>
                      <a:r>
                        <a:rPr lang="en-GB" sz="1400">
                          <a:solidFill>
                            <a:schemeClr val="accent2">
                              <a:lumMod val="50000"/>
                            </a:schemeClr>
                          </a:solidFill>
                          <a:effectLst/>
                        </a:rPr>
                        <a:t>5.	Last date on which clarifications are issued by the contracting authority</a:t>
                      </a:r>
                      <a:endParaRPr lang="en-GB" sz="1400">
                        <a:solidFill>
                          <a:schemeClr val="accent2">
                            <a:lumMod val="50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600"/>
                        </a:spcBef>
                        <a:spcAft>
                          <a:spcPts val="1000"/>
                        </a:spcAft>
                      </a:pPr>
                      <a:r>
                        <a:rPr lang="en-GB" sz="1400">
                          <a:solidFill>
                            <a:schemeClr val="accent2">
                              <a:lumMod val="50000"/>
                            </a:schemeClr>
                          </a:solidFill>
                          <a:effectLst/>
                        </a:rPr>
                        <a:t>31 August 2021</a:t>
                      </a:r>
                      <a:endParaRPr lang="en-GB" sz="1400">
                        <a:solidFill>
                          <a:schemeClr val="accent2">
                            <a:lumMod val="50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600"/>
                        </a:spcBef>
                        <a:spcAft>
                          <a:spcPts val="1000"/>
                        </a:spcAft>
                      </a:pPr>
                      <a:r>
                        <a:rPr lang="en-GB" sz="1400" dirty="0">
                          <a:solidFill>
                            <a:schemeClr val="accent2">
                              <a:lumMod val="50000"/>
                            </a:schemeClr>
                          </a:solidFill>
                          <a:effectLst/>
                        </a:rPr>
                        <a:t>17:00</a:t>
                      </a:r>
                      <a:endParaRPr lang="en-GB" sz="1400" dirty="0">
                        <a:solidFill>
                          <a:schemeClr val="accent2">
                            <a:lumMod val="50000"/>
                          </a:schemeClr>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610902288"/>
                  </a:ext>
                </a:extLst>
              </a:tr>
              <a:tr h="282632">
                <a:tc>
                  <a:txBody>
                    <a:bodyPr/>
                    <a:lstStyle/>
                    <a:p>
                      <a:pPr marL="201930" indent="-180340" algn="l">
                        <a:spcBef>
                          <a:spcPts val="600"/>
                        </a:spcBef>
                        <a:spcAft>
                          <a:spcPts val="1000"/>
                        </a:spcAft>
                      </a:pPr>
                      <a:r>
                        <a:rPr lang="en-GB" sz="1400" dirty="0">
                          <a:solidFill>
                            <a:schemeClr val="accent2">
                              <a:lumMod val="50000"/>
                            </a:schemeClr>
                          </a:solidFill>
                          <a:effectLst/>
                        </a:rPr>
                        <a:t>6.	Deadline for submission of applications</a:t>
                      </a:r>
                      <a:endParaRPr lang="en-GB" sz="1400" dirty="0">
                        <a:solidFill>
                          <a:schemeClr val="accent2">
                            <a:lumMod val="50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600"/>
                        </a:spcBef>
                        <a:spcAft>
                          <a:spcPts val="1000"/>
                        </a:spcAft>
                      </a:pPr>
                      <a:r>
                        <a:rPr lang="en-GB" sz="1400">
                          <a:solidFill>
                            <a:schemeClr val="accent2">
                              <a:lumMod val="50000"/>
                            </a:schemeClr>
                          </a:solidFill>
                          <a:effectLst/>
                        </a:rPr>
                        <a:t>13 September 2021</a:t>
                      </a:r>
                      <a:endParaRPr lang="en-GB" sz="1400">
                        <a:solidFill>
                          <a:schemeClr val="accent2">
                            <a:lumMod val="50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600"/>
                        </a:spcBef>
                        <a:spcAft>
                          <a:spcPts val="1000"/>
                        </a:spcAft>
                      </a:pPr>
                      <a:r>
                        <a:rPr lang="en-GB" sz="1400" dirty="0">
                          <a:solidFill>
                            <a:schemeClr val="accent2">
                              <a:lumMod val="50000"/>
                            </a:schemeClr>
                          </a:solidFill>
                          <a:effectLst/>
                        </a:rPr>
                        <a:t>17:00</a:t>
                      </a:r>
                      <a:endParaRPr lang="en-GB" sz="1400" dirty="0">
                        <a:solidFill>
                          <a:schemeClr val="accent2">
                            <a:lumMod val="50000"/>
                          </a:schemeClr>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13908385"/>
                  </a:ext>
                </a:extLst>
              </a:tr>
              <a:tr h="645537">
                <a:tc>
                  <a:txBody>
                    <a:bodyPr/>
                    <a:lstStyle/>
                    <a:p>
                      <a:pPr marL="201930" indent="-180340" algn="l">
                        <a:spcBef>
                          <a:spcPts val="600"/>
                        </a:spcBef>
                        <a:spcAft>
                          <a:spcPts val="1000"/>
                        </a:spcAft>
                      </a:pPr>
                      <a:r>
                        <a:rPr lang="en-GB" sz="1400">
                          <a:solidFill>
                            <a:schemeClr val="accent2">
                              <a:lumMod val="50000"/>
                            </a:schemeClr>
                          </a:solidFill>
                          <a:effectLst/>
                        </a:rPr>
                        <a:t>7.	Notification to the applicants on the results of evaluation (predicted time)</a:t>
                      </a:r>
                      <a:endParaRPr lang="en-GB" sz="1400">
                        <a:solidFill>
                          <a:schemeClr val="accent2">
                            <a:lumMod val="50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600"/>
                        </a:spcBef>
                        <a:spcAft>
                          <a:spcPts val="1000"/>
                        </a:spcAft>
                      </a:pPr>
                      <a:r>
                        <a:rPr lang="en-GB" sz="1400">
                          <a:solidFill>
                            <a:schemeClr val="accent2">
                              <a:lumMod val="50000"/>
                            </a:schemeClr>
                          </a:solidFill>
                          <a:effectLst/>
                        </a:rPr>
                        <a:t>January 2022</a:t>
                      </a:r>
                      <a:endParaRPr lang="en-GB" sz="1400">
                        <a:solidFill>
                          <a:schemeClr val="accent2">
                            <a:lumMod val="50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600"/>
                        </a:spcBef>
                        <a:spcAft>
                          <a:spcPts val="1000"/>
                        </a:spcAft>
                      </a:pPr>
                      <a:r>
                        <a:rPr lang="en-GB" sz="1400" dirty="0">
                          <a:solidFill>
                            <a:schemeClr val="accent2">
                              <a:lumMod val="50000"/>
                            </a:schemeClr>
                          </a:solidFill>
                          <a:effectLst/>
                          <a:highlight>
                            <a:srgbClr val="FFFF00"/>
                          </a:highlight>
                        </a:rPr>
                        <a:t> </a:t>
                      </a:r>
                      <a:endParaRPr lang="en-GB" sz="1400" dirty="0">
                        <a:solidFill>
                          <a:schemeClr val="accent2">
                            <a:lumMod val="50000"/>
                          </a:schemeClr>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21325842"/>
                  </a:ext>
                </a:extLst>
              </a:tr>
              <a:tr h="282632">
                <a:tc>
                  <a:txBody>
                    <a:bodyPr/>
                    <a:lstStyle/>
                    <a:p>
                      <a:pPr marL="201930" indent="-180340" algn="l">
                        <a:spcBef>
                          <a:spcPts val="600"/>
                        </a:spcBef>
                        <a:spcAft>
                          <a:spcPts val="1000"/>
                        </a:spcAft>
                      </a:pPr>
                      <a:r>
                        <a:rPr lang="en-GB" sz="1400">
                          <a:solidFill>
                            <a:schemeClr val="accent2">
                              <a:lumMod val="50000"/>
                            </a:schemeClr>
                          </a:solidFill>
                          <a:effectLst/>
                        </a:rPr>
                        <a:t>8.	Contract signature (predicted time)</a:t>
                      </a:r>
                      <a:endParaRPr lang="en-GB" sz="1400">
                        <a:solidFill>
                          <a:schemeClr val="accent2">
                            <a:lumMod val="50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600"/>
                        </a:spcBef>
                        <a:spcAft>
                          <a:spcPts val="1000"/>
                        </a:spcAft>
                      </a:pPr>
                      <a:r>
                        <a:rPr lang="en-GB" sz="1400">
                          <a:solidFill>
                            <a:schemeClr val="accent2">
                              <a:lumMod val="50000"/>
                            </a:schemeClr>
                          </a:solidFill>
                          <a:effectLst/>
                        </a:rPr>
                        <a:t>February 2022</a:t>
                      </a:r>
                      <a:endParaRPr lang="en-GB" sz="1400">
                        <a:solidFill>
                          <a:schemeClr val="accent2">
                            <a:lumMod val="50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600"/>
                        </a:spcBef>
                        <a:spcAft>
                          <a:spcPts val="1000"/>
                        </a:spcAft>
                      </a:pPr>
                      <a:r>
                        <a:rPr lang="en-GB" sz="1400" dirty="0">
                          <a:solidFill>
                            <a:schemeClr val="accent2">
                              <a:lumMod val="50000"/>
                            </a:schemeClr>
                          </a:solidFill>
                          <a:effectLst/>
                          <a:highlight>
                            <a:srgbClr val="FFFF00"/>
                          </a:highlight>
                        </a:rPr>
                        <a:t> </a:t>
                      </a:r>
                      <a:endParaRPr lang="en-GB" sz="1400" dirty="0">
                        <a:solidFill>
                          <a:schemeClr val="accent2">
                            <a:lumMod val="50000"/>
                          </a:schemeClr>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41162057"/>
                  </a:ext>
                </a:extLst>
              </a:tr>
            </a:tbl>
          </a:graphicData>
        </a:graphic>
      </p:graphicFrame>
    </p:spTree>
    <p:extLst>
      <p:ext uri="{BB962C8B-B14F-4D97-AF65-F5344CB8AC3E}">
        <p14:creationId xmlns:p14="http://schemas.microsoft.com/office/powerpoint/2010/main" val="20694465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514" y="927193"/>
            <a:ext cx="8325589" cy="758487"/>
          </a:xfrm>
        </p:spPr>
        <p:txBody>
          <a:bodyPr/>
          <a:lstStyle/>
          <a:p>
            <a:pPr lvl="0" fontAlgn="auto">
              <a:spcBef>
                <a:spcPts val="0"/>
              </a:spcBef>
              <a:spcAft>
                <a:spcPts val="0"/>
              </a:spcAft>
            </a:pPr>
            <a:r>
              <a:rPr lang="en-GB" sz="2800" dirty="0" smtClean="0">
                <a:solidFill>
                  <a:schemeClr val="accent2"/>
                </a:solidFill>
                <a:latin typeface="+mn-lt"/>
                <a:sym typeface="Arial"/>
              </a:rPr>
              <a:t>Information</a:t>
            </a:r>
            <a:endParaRPr lang="en-GB" sz="2800" dirty="0">
              <a:solidFill>
                <a:schemeClr val="accent2"/>
              </a:solidFill>
              <a:latin typeface="+mn-lt"/>
            </a:endParaRPr>
          </a:p>
        </p:txBody>
      </p:sp>
      <p:pic>
        <p:nvPicPr>
          <p:cNvPr id="4104" name="Picture 8" descr="Web Site Png &amp; Free Web Site.png Transparent Images #138082 - PNG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2012" y="2043509"/>
            <a:ext cx="1120388" cy="114573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facebook-logo - Koç Üniversitesi - IE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509" y="4947518"/>
            <a:ext cx="1125375" cy="112537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Twitter logo and symbol, meaning, history,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509" y="3419682"/>
            <a:ext cx="1262202" cy="1121957"/>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YouTube - Google Play'de Uygulamal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7242" y="3324670"/>
            <a:ext cx="1326040" cy="1326040"/>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Spotify (@Spotify) | Twit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7242" y="5023745"/>
            <a:ext cx="1279093" cy="127909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395306" y="2274341"/>
            <a:ext cx="3603872" cy="830997"/>
          </a:xfrm>
          <a:prstGeom prst="rect">
            <a:avLst/>
          </a:prstGeom>
          <a:noFill/>
        </p:spPr>
        <p:txBody>
          <a:bodyPr wrap="none" rtlCol="0">
            <a:spAutoFit/>
          </a:bodyPr>
          <a:lstStyle/>
          <a:p>
            <a:r>
              <a:rPr lang="tr-TR" sz="2400" dirty="0">
                <a:solidFill>
                  <a:schemeClr val="accent2"/>
                </a:solidFill>
                <a:latin typeface="+mj-lt"/>
                <a:hlinkClick r:id="rId7"/>
              </a:rPr>
              <a:t>www.enhancerprojesi.com</a:t>
            </a:r>
            <a:endParaRPr lang="tr-TR" sz="2400" dirty="0">
              <a:solidFill>
                <a:schemeClr val="accent2"/>
              </a:solidFill>
              <a:latin typeface="+mj-lt"/>
            </a:endParaRPr>
          </a:p>
          <a:p>
            <a:r>
              <a:rPr lang="tr-TR" sz="2400" dirty="0">
                <a:solidFill>
                  <a:schemeClr val="accent2"/>
                </a:solidFill>
                <a:latin typeface="+mj-lt"/>
                <a:hlinkClick r:id="rId8"/>
              </a:rPr>
              <a:t>www.enhancerproject.com</a:t>
            </a:r>
            <a:endParaRPr lang="tr-TR" sz="2400" dirty="0">
              <a:solidFill>
                <a:schemeClr val="accent2"/>
              </a:solidFill>
              <a:latin typeface="+mj-lt"/>
            </a:endParaRPr>
          </a:p>
        </p:txBody>
      </p:sp>
      <p:sp>
        <p:nvSpPr>
          <p:cNvPr id="6" name="Rectangle 5"/>
          <p:cNvSpPr/>
          <p:nvPr/>
        </p:nvSpPr>
        <p:spPr>
          <a:xfrm>
            <a:off x="1880239" y="3749827"/>
            <a:ext cx="2042547" cy="461665"/>
          </a:xfrm>
          <a:prstGeom prst="rect">
            <a:avLst/>
          </a:prstGeom>
        </p:spPr>
        <p:txBody>
          <a:bodyPr wrap="none">
            <a:spAutoFit/>
          </a:bodyPr>
          <a:lstStyle/>
          <a:p>
            <a:r>
              <a:rPr lang="en-GB" sz="2400" dirty="0" err="1">
                <a:solidFill>
                  <a:schemeClr val="accent2"/>
                </a:solidFill>
                <a:latin typeface="+mj-lt"/>
              </a:rPr>
              <a:t>ICMPD_Turkey</a:t>
            </a:r>
            <a:endParaRPr lang="en-GB" sz="2400" dirty="0">
              <a:solidFill>
                <a:schemeClr val="accent2"/>
              </a:solidFill>
              <a:latin typeface="+mj-lt"/>
            </a:endParaRPr>
          </a:p>
        </p:txBody>
      </p:sp>
      <p:sp>
        <p:nvSpPr>
          <p:cNvPr id="7" name="Rectangle 6"/>
          <p:cNvSpPr/>
          <p:nvPr/>
        </p:nvSpPr>
        <p:spPr>
          <a:xfrm>
            <a:off x="1772037" y="5199552"/>
            <a:ext cx="2258952" cy="461665"/>
          </a:xfrm>
          <a:prstGeom prst="rect">
            <a:avLst/>
          </a:prstGeom>
        </p:spPr>
        <p:txBody>
          <a:bodyPr wrap="none">
            <a:spAutoFit/>
          </a:bodyPr>
          <a:lstStyle/>
          <a:p>
            <a:r>
              <a:rPr lang="en-GB" sz="2400" dirty="0">
                <a:solidFill>
                  <a:schemeClr val="accent2"/>
                </a:solidFill>
                <a:latin typeface="+mj-lt"/>
              </a:rPr>
              <a:t>ICMPD</a:t>
            </a:r>
            <a:r>
              <a:rPr lang="tr-TR" sz="2400" dirty="0">
                <a:solidFill>
                  <a:schemeClr val="accent2"/>
                </a:solidFill>
                <a:latin typeface="+mj-lt"/>
              </a:rPr>
              <a:t> in </a:t>
            </a:r>
            <a:r>
              <a:rPr lang="en-GB" sz="2400" dirty="0">
                <a:solidFill>
                  <a:schemeClr val="accent2"/>
                </a:solidFill>
                <a:latin typeface="+mj-lt"/>
              </a:rPr>
              <a:t>Turkey</a:t>
            </a:r>
          </a:p>
        </p:txBody>
      </p:sp>
      <p:sp>
        <p:nvSpPr>
          <p:cNvPr id="8" name="Rectangle 7"/>
          <p:cNvSpPr/>
          <p:nvPr/>
        </p:nvSpPr>
        <p:spPr>
          <a:xfrm>
            <a:off x="6523282" y="5355599"/>
            <a:ext cx="2258952" cy="461665"/>
          </a:xfrm>
          <a:prstGeom prst="rect">
            <a:avLst/>
          </a:prstGeom>
        </p:spPr>
        <p:txBody>
          <a:bodyPr wrap="none">
            <a:spAutoFit/>
          </a:bodyPr>
          <a:lstStyle/>
          <a:p>
            <a:r>
              <a:rPr lang="en-GB" sz="2400" dirty="0">
                <a:solidFill>
                  <a:schemeClr val="accent2"/>
                </a:solidFill>
                <a:latin typeface="+mj-lt"/>
              </a:rPr>
              <a:t>ICMPD in Turkey</a:t>
            </a:r>
          </a:p>
        </p:txBody>
      </p:sp>
      <p:sp>
        <p:nvSpPr>
          <p:cNvPr id="18" name="Rectangle 17"/>
          <p:cNvSpPr/>
          <p:nvPr/>
        </p:nvSpPr>
        <p:spPr>
          <a:xfrm>
            <a:off x="6523282" y="3749829"/>
            <a:ext cx="2258952" cy="461665"/>
          </a:xfrm>
          <a:prstGeom prst="rect">
            <a:avLst/>
          </a:prstGeom>
        </p:spPr>
        <p:txBody>
          <a:bodyPr wrap="none">
            <a:spAutoFit/>
          </a:bodyPr>
          <a:lstStyle/>
          <a:p>
            <a:r>
              <a:rPr lang="en-GB" sz="2400" dirty="0">
                <a:solidFill>
                  <a:schemeClr val="accent2"/>
                </a:solidFill>
                <a:latin typeface="+mj-lt"/>
              </a:rPr>
              <a:t>ICMPD in Turkey</a:t>
            </a:r>
          </a:p>
        </p:txBody>
      </p:sp>
    </p:spTree>
    <p:extLst>
      <p:ext uri="{BB962C8B-B14F-4D97-AF65-F5344CB8AC3E}">
        <p14:creationId xmlns:p14="http://schemas.microsoft.com/office/powerpoint/2010/main" val="3870442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514" y="927193"/>
            <a:ext cx="8325589" cy="758487"/>
          </a:xfrm>
        </p:spPr>
        <p:txBody>
          <a:bodyPr/>
          <a:lstStyle/>
          <a:p>
            <a:pPr lvl="0" fontAlgn="auto">
              <a:spcBef>
                <a:spcPts val="0"/>
              </a:spcBef>
              <a:spcAft>
                <a:spcPts val="0"/>
              </a:spcAft>
            </a:pPr>
            <a:r>
              <a:rPr lang="en-GB" sz="2800" dirty="0" smtClean="0">
                <a:solidFill>
                  <a:schemeClr val="accent2"/>
                </a:solidFill>
                <a:latin typeface="+mn-lt"/>
                <a:sym typeface="Arial"/>
              </a:rPr>
              <a:t>Contact</a:t>
            </a:r>
            <a:endParaRPr lang="en-GB" sz="2800" dirty="0">
              <a:solidFill>
                <a:schemeClr val="accent2"/>
              </a:solidFill>
              <a:latin typeface="+mn-lt"/>
            </a:endParaRPr>
          </a:p>
        </p:txBody>
      </p:sp>
      <p:pic>
        <p:nvPicPr>
          <p:cNvPr id="4098" name="Picture 2" descr="E-Mail Transparent Background | PNG M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471" y="2631501"/>
            <a:ext cx="1762205" cy="17622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76452" y="3285710"/>
            <a:ext cx="2770154" cy="1107996"/>
          </a:xfrm>
          <a:prstGeom prst="rect">
            <a:avLst/>
          </a:prstGeom>
          <a:noFill/>
        </p:spPr>
        <p:txBody>
          <a:bodyPr wrap="square" rtlCol="0">
            <a:spAutoFit/>
          </a:bodyPr>
          <a:lstStyle/>
          <a:p>
            <a:r>
              <a:rPr lang="en-GB" sz="2400" dirty="0" smtClean="0">
                <a:solidFill>
                  <a:schemeClr val="accent2"/>
                </a:solidFill>
                <a:latin typeface="+mj-lt"/>
                <a:hlinkClick r:id="rId3"/>
              </a:rPr>
              <a:t>grants</a:t>
            </a:r>
            <a:r>
              <a:rPr lang="tr-TR" sz="2400" dirty="0" smtClean="0">
                <a:solidFill>
                  <a:schemeClr val="accent2"/>
                </a:solidFill>
                <a:latin typeface="+mj-lt"/>
                <a:hlinkClick r:id="rId3"/>
              </a:rPr>
              <a:t>@icmpd.org</a:t>
            </a:r>
            <a:endParaRPr lang="tr-TR" sz="2400" dirty="0" smtClean="0">
              <a:solidFill>
                <a:schemeClr val="accent2"/>
              </a:solidFill>
              <a:latin typeface="+mj-lt"/>
            </a:endParaRPr>
          </a:p>
          <a:p>
            <a:endParaRPr lang="tr-TR" dirty="0">
              <a:latin typeface="+mj-lt"/>
            </a:endParaRPr>
          </a:p>
          <a:p>
            <a:endParaRPr lang="tr-TR" dirty="0" smtClean="0">
              <a:latin typeface="+mj-lt"/>
            </a:endParaRPr>
          </a:p>
          <a:p>
            <a:endParaRPr lang="en-GB" dirty="0">
              <a:latin typeface="+mj-lt"/>
            </a:endParaRPr>
          </a:p>
        </p:txBody>
      </p:sp>
    </p:spTree>
    <p:extLst>
      <p:ext uri="{BB962C8B-B14F-4D97-AF65-F5344CB8AC3E}">
        <p14:creationId xmlns:p14="http://schemas.microsoft.com/office/powerpoint/2010/main" val="1293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21550" y="3226676"/>
            <a:ext cx="8362100" cy="3045536"/>
          </a:xfrm>
        </p:spPr>
        <p:txBody>
          <a:bodyPr/>
          <a:lstStyle/>
          <a:p>
            <a:pPr marL="0" indent="0" algn="ctr">
              <a:buNone/>
            </a:pPr>
            <a:r>
              <a:rPr lang="tr-TR" sz="6600" dirty="0" err="1" smtClean="0">
                <a:solidFill>
                  <a:srgbClr val="0070C0"/>
                </a:solidFill>
              </a:rPr>
              <a:t>Thank</a:t>
            </a:r>
            <a:r>
              <a:rPr lang="tr-TR" sz="6600" dirty="0" smtClean="0">
                <a:solidFill>
                  <a:srgbClr val="0070C0"/>
                </a:solidFill>
              </a:rPr>
              <a:t> </a:t>
            </a:r>
            <a:r>
              <a:rPr lang="tr-TR" sz="6600" dirty="0" err="1" smtClean="0">
                <a:solidFill>
                  <a:srgbClr val="0070C0"/>
                </a:solidFill>
              </a:rPr>
              <a:t>You</a:t>
            </a:r>
            <a:r>
              <a:rPr lang="tr-TR" sz="6600" dirty="0" smtClean="0">
                <a:solidFill>
                  <a:srgbClr val="0070C0"/>
                </a:solidFill>
              </a:rPr>
              <a:t>! </a:t>
            </a:r>
            <a:endParaRPr lang="en-GB" sz="6600" dirty="0">
              <a:solidFill>
                <a:srgbClr val="0070C0"/>
              </a:solidFill>
            </a:endParaRPr>
          </a:p>
        </p:txBody>
      </p:sp>
    </p:spTree>
    <p:extLst>
      <p:ext uri="{BB962C8B-B14F-4D97-AF65-F5344CB8AC3E}">
        <p14:creationId xmlns:p14="http://schemas.microsoft.com/office/powerpoint/2010/main" val="138896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smtClean="0"/>
              <a:t>Priority</a:t>
            </a:r>
            <a:r>
              <a:rPr lang="tr-TR" dirty="0" smtClean="0"/>
              <a:t> </a:t>
            </a:r>
            <a:r>
              <a:rPr lang="tr-TR" dirty="0" err="1" smtClean="0"/>
              <a:t>Areas</a:t>
            </a:r>
            <a:r>
              <a:rPr lang="tr-TR" dirty="0" smtClean="0"/>
              <a:t> </a:t>
            </a:r>
            <a:endParaRPr lang="en-GB" dirty="0"/>
          </a:p>
        </p:txBody>
      </p:sp>
      <p:sp>
        <p:nvSpPr>
          <p:cNvPr id="6" name="TextBox 5"/>
          <p:cNvSpPr txBox="1"/>
          <p:nvPr/>
        </p:nvSpPr>
        <p:spPr>
          <a:xfrm>
            <a:off x="521549" y="1806463"/>
            <a:ext cx="8622451" cy="553998"/>
          </a:xfrm>
          <a:prstGeom prst="rect">
            <a:avLst/>
          </a:prstGeom>
          <a:noFill/>
        </p:spPr>
        <p:txBody>
          <a:bodyPr wrap="square" rtlCol="0">
            <a:spAutoFit/>
          </a:bodyPr>
          <a:lstStyle/>
          <a:p>
            <a:r>
              <a:rPr lang="tr-TR" sz="1600" b="1" dirty="0" err="1" smtClean="0">
                <a:latin typeface="Calibri" panose="020F0502020204030204" pitchFamily="34" charset="0"/>
                <a:cs typeface="Calibri" panose="020F0502020204030204" pitchFamily="34" charset="0"/>
              </a:rPr>
              <a:t>The</a:t>
            </a:r>
            <a:r>
              <a:rPr lang="tr-TR" sz="1600" b="1" dirty="0">
                <a:latin typeface="Calibri" panose="020F0502020204030204" pitchFamily="34" charset="0"/>
                <a:cs typeface="Calibri" panose="020F0502020204030204" pitchFamily="34" charset="0"/>
              </a:rPr>
              <a:t> </a:t>
            </a:r>
            <a:r>
              <a:rPr lang="tr-TR" sz="1600" b="1" dirty="0" err="1" smtClean="0">
                <a:latin typeface="Calibri" panose="020F0502020204030204" pitchFamily="34" charset="0"/>
                <a:cs typeface="Calibri" panose="020F0502020204030204" pitchFamily="34" charset="0"/>
              </a:rPr>
              <a:t>priority</a:t>
            </a:r>
            <a:r>
              <a:rPr lang="tr-TR" sz="1600" b="1" dirty="0" smtClean="0">
                <a:latin typeface="Calibri" panose="020F0502020204030204" pitchFamily="34" charset="0"/>
                <a:cs typeface="Calibri" panose="020F0502020204030204" pitchFamily="34" charset="0"/>
              </a:rPr>
              <a:t> </a:t>
            </a:r>
            <a:r>
              <a:rPr lang="tr-TR" sz="1600" b="1" dirty="0" err="1" smtClean="0">
                <a:latin typeface="Calibri" panose="020F0502020204030204" pitchFamily="34" charset="0"/>
                <a:cs typeface="Calibri" panose="020F0502020204030204" pitchFamily="34" charset="0"/>
              </a:rPr>
              <a:t>areas</a:t>
            </a:r>
            <a:r>
              <a:rPr lang="tr-TR" sz="1600" b="1" dirty="0" smtClean="0">
                <a:latin typeface="Calibri" panose="020F0502020204030204" pitchFamily="34" charset="0"/>
                <a:cs typeface="Calibri" panose="020F0502020204030204" pitchFamily="34" charset="0"/>
              </a:rPr>
              <a:t> of </a:t>
            </a:r>
            <a:r>
              <a:rPr lang="tr-TR" sz="1600" b="1" dirty="0" err="1" smtClean="0">
                <a:latin typeface="Calibri" panose="020F0502020204030204" pitchFamily="34" charset="0"/>
                <a:cs typeface="Calibri" panose="020F0502020204030204" pitchFamily="34" charset="0"/>
              </a:rPr>
              <a:t>this</a:t>
            </a:r>
            <a:r>
              <a:rPr lang="tr-TR" sz="1600" b="1" dirty="0" smtClean="0">
                <a:latin typeface="Calibri" panose="020F0502020204030204" pitchFamily="34" charset="0"/>
                <a:cs typeface="Calibri" panose="020F0502020204030204" pitchFamily="34" charset="0"/>
              </a:rPr>
              <a:t> </a:t>
            </a:r>
            <a:r>
              <a:rPr lang="tr-TR" sz="1600" b="1" dirty="0" err="1" smtClean="0">
                <a:latin typeface="Calibri" panose="020F0502020204030204" pitchFamily="34" charset="0"/>
                <a:cs typeface="Calibri" panose="020F0502020204030204" pitchFamily="34" charset="0"/>
              </a:rPr>
              <a:t>call</a:t>
            </a:r>
            <a:r>
              <a:rPr lang="tr-TR" sz="1600" b="1" dirty="0" smtClean="0">
                <a:latin typeface="Calibri" panose="020F0502020204030204" pitchFamily="34" charset="0"/>
                <a:cs typeface="Calibri" panose="020F0502020204030204" pitchFamily="34" charset="0"/>
              </a:rPr>
              <a:t> </a:t>
            </a:r>
            <a:r>
              <a:rPr lang="tr-TR" sz="1600" b="1" dirty="0" err="1" smtClean="0">
                <a:latin typeface="Calibri" panose="020F0502020204030204" pitchFamily="34" charset="0"/>
                <a:cs typeface="Calibri" panose="020F0502020204030204" pitchFamily="34" charset="0"/>
              </a:rPr>
              <a:t>for</a:t>
            </a:r>
            <a:r>
              <a:rPr lang="tr-TR" sz="1600" b="1" dirty="0" smtClean="0">
                <a:latin typeface="Calibri" panose="020F0502020204030204" pitchFamily="34" charset="0"/>
                <a:cs typeface="Calibri" panose="020F0502020204030204" pitchFamily="34" charset="0"/>
              </a:rPr>
              <a:t> </a:t>
            </a:r>
            <a:r>
              <a:rPr lang="tr-TR" sz="1600" b="1" dirty="0" err="1" smtClean="0">
                <a:latin typeface="Calibri" panose="020F0502020204030204" pitchFamily="34" charset="0"/>
                <a:cs typeface="Calibri" panose="020F0502020204030204" pitchFamily="34" charset="0"/>
              </a:rPr>
              <a:t>proposals</a:t>
            </a:r>
            <a:r>
              <a:rPr lang="tr-TR" sz="1600" b="1" dirty="0" smtClean="0">
                <a:latin typeface="Calibri" panose="020F0502020204030204" pitchFamily="34" charset="0"/>
                <a:cs typeface="Calibri" panose="020F0502020204030204" pitchFamily="34" charset="0"/>
              </a:rPr>
              <a:t> </a:t>
            </a:r>
            <a:r>
              <a:rPr lang="tr-TR" sz="1600" b="1" dirty="0" err="1" smtClean="0">
                <a:latin typeface="Calibri" panose="020F0502020204030204" pitchFamily="34" charset="0"/>
                <a:cs typeface="Calibri" panose="020F0502020204030204" pitchFamily="34" charset="0"/>
              </a:rPr>
              <a:t>are</a:t>
            </a:r>
            <a:r>
              <a:rPr lang="tr-TR" sz="1600" b="1" dirty="0" smtClean="0">
                <a:latin typeface="Calibri" panose="020F0502020204030204" pitchFamily="34" charset="0"/>
                <a:cs typeface="Calibri" panose="020F0502020204030204" pitchFamily="34" charset="0"/>
              </a:rPr>
              <a:t>; </a:t>
            </a:r>
            <a:endParaRPr lang="tr-TR" sz="1600" b="1" dirty="0">
              <a:latin typeface="Calibri" panose="020F0502020204030204" pitchFamily="34" charset="0"/>
              <a:cs typeface="Calibri" panose="020F0502020204030204" pitchFamily="34" charset="0"/>
            </a:endParaRPr>
          </a:p>
          <a:p>
            <a:endParaRPr lang="en-GB" dirty="0"/>
          </a:p>
        </p:txBody>
      </p:sp>
      <p:sp>
        <p:nvSpPr>
          <p:cNvPr id="7" name="Rectangle 6"/>
          <p:cNvSpPr/>
          <p:nvPr/>
        </p:nvSpPr>
        <p:spPr>
          <a:xfrm>
            <a:off x="1138381" y="2233691"/>
            <a:ext cx="6948486" cy="990600"/>
          </a:xfrm>
          <a:prstGeom prst="rect">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r>
              <a:rPr lang="en-US" sz="1800" b="1" dirty="0" smtClean="0">
                <a:solidFill>
                  <a:schemeClr val="bg2">
                    <a:lumMod val="25000"/>
                  </a:schemeClr>
                </a:solidFill>
                <a:latin typeface="Calibri" panose="020F0502020204030204" pitchFamily="34" charset="0"/>
                <a:cs typeface="Calibri" panose="020F0502020204030204" pitchFamily="34" charset="0"/>
              </a:rPr>
              <a:t>Generating </a:t>
            </a:r>
            <a:r>
              <a:rPr lang="en-US" sz="1800" b="1" dirty="0">
                <a:solidFill>
                  <a:schemeClr val="bg2">
                    <a:lumMod val="25000"/>
                  </a:schemeClr>
                </a:solidFill>
                <a:latin typeface="Calibri" panose="020F0502020204030204" pitchFamily="34" charset="0"/>
                <a:cs typeface="Calibri" panose="020F0502020204030204" pitchFamily="34" charset="0"/>
              </a:rPr>
              <a:t>sustainable employment for SuTPs and LHC members</a:t>
            </a:r>
            <a:r>
              <a:rPr lang="en-GB" sz="1800" b="1" dirty="0" smtClean="0">
                <a:solidFill>
                  <a:schemeClr val="bg2">
                    <a:lumMod val="25000"/>
                  </a:schemeClr>
                </a:solidFill>
                <a:latin typeface="Calibri" panose="020F0502020204030204" pitchFamily="34" charset="0"/>
                <a:cs typeface="Calibri" panose="020F0502020204030204" pitchFamily="34" charset="0"/>
              </a:rPr>
              <a:t>,</a:t>
            </a:r>
            <a:endParaRPr lang="tr-TR" sz="1800" b="1" dirty="0">
              <a:solidFill>
                <a:schemeClr val="bg2">
                  <a:lumMod val="25000"/>
                </a:schemeClr>
              </a:solidFill>
              <a:latin typeface="Calibri" panose="020F0502020204030204" pitchFamily="34" charset="0"/>
              <a:cs typeface="Calibri" panose="020F0502020204030204" pitchFamily="34" charset="0"/>
            </a:endParaRPr>
          </a:p>
        </p:txBody>
      </p:sp>
      <p:sp>
        <p:nvSpPr>
          <p:cNvPr id="8" name="Rectangle 7"/>
          <p:cNvSpPr/>
          <p:nvPr/>
        </p:nvSpPr>
        <p:spPr>
          <a:xfrm>
            <a:off x="1136000" y="3423038"/>
            <a:ext cx="6948486" cy="990600"/>
          </a:xfrm>
          <a:prstGeom prst="rect">
            <a:avLst/>
          </a:prstGeom>
          <a:solidFill>
            <a:schemeClr val="accent1">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r>
              <a:rPr lang="en-US" sz="1800" b="1" dirty="0" smtClean="0">
                <a:solidFill>
                  <a:schemeClr val="bg2">
                    <a:lumMod val="25000"/>
                  </a:schemeClr>
                </a:solidFill>
                <a:latin typeface="Calibri" panose="020F0502020204030204" pitchFamily="34" charset="0"/>
                <a:cs typeface="Calibri" panose="020F0502020204030204" pitchFamily="34" charset="0"/>
              </a:rPr>
              <a:t>Integrating </a:t>
            </a:r>
            <a:r>
              <a:rPr lang="en-US" sz="1800" b="1" dirty="0">
                <a:solidFill>
                  <a:schemeClr val="bg2">
                    <a:lumMod val="25000"/>
                  </a:schemeClr>
                </a:solidFill>
                <a:latin typeface="Calibri" panose="020F0502020204030204" pitchFamily="34" charset="0"/>
                <a:cs typeface="Calibri" panose="020F0502020204030204" pitchFamily="34" charset="0"/>
              </a:rPr>
              <a:t>SuTPs into the Turkish economy through sustainable employment</a:t>
            </a:r>
            <a:r>
              <a:rPr lang="en-GB" sz="1800" b="1" dirty="0" smtClean="0">
                <a:solidFill>
                  <a:schemeClr val="bg2">
                    <a:lumMod val="25000"/>
                  </a:schemeClr>
                </a:solidFill>
                <a:latin typeface="Calibri" panose="020F0502020204030204" pitchFamily="34" charset="0"/>
                <a:cs typeface="Calibri" panose="020F0502020204030204" pitchFamily="34" charset="0"/>
              </a:rPr>
              <a:t>, </a:t>
            </a:r>
            <a:endParaRPr lang="en-GB" sz="1800" b="1" dirty="0">
              <a:solidFill>
                <a:schemeClr val="bg2">
                  <a:lumMod val="25000"/>
                </a:schemeClr>
              </a:solidFill>
              <a:latin typeface="Calibri" panose="020F0502020204030204" pitchFamily="34" charset="0"/>
              <a:cs typeface="Calibri" panose="020F0502020204030204" pitchFamily="34" charset="0"/>
            </a:endParaRPr>
          </a:p>
        </p:txBody>
      </p:sp>
      <p:sp>
        <p:nvSpPr>
          <p:cNvPr id="9" name="Rectangle 8"/>
          <p:cNvSpPr/>
          <p:nvPr/>
        </p:nvSpPr>
        <p:spPr>
          <a:xfrm>
            <a:off x="1136000" y="4642456"/>
            <a:ext cx="6948486" cy="508273"/>
          </a:xfrm>
          <a:prstGeom prst="rect">
            <a:avLst/>
          </a:prstGeom>
          <a:solidFill>
            <a:schemeClr val="accent1">
              <a:lumMod val="40000"/>
              <a:lumOff val="6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r>
              <a:rPr lang="en-US" sz="1800" b="1" dirty="0" smtClean="0">
                <a:solidFill>
                  <a:schemeClr val="bg2">
                    <a:lumMod val="25000"/>
                  </a:schemeClr>
                </a:solidFill>
                <a:latin typeface="Calibri" panose="020F0502020204030204" pitchFamily="34" charset="0"/>
                <a:cs typeface="Calibri" panose="020F0502020204030204" pitchFamily="34" charset="0"/>
              </a:rPr>
              <a:t>Increasing </a:t>
            </a:r>
            <a:r>
              <a:rPr lang="en-US" sz="1800" b="1" dirty="0">
                <a:solidFill>
                  <a:schemeClr val="bg2">
                    <a:lumMod val="25000"/>
                  </a:schemeClr>
                </a:solidFill>
                <a:latin typeface="Calibri" panose="020F0502020204030204" pitchFamily="34" charset="0"/>
                <a:cs typeface="Calibri" panose="020F0502020204030204" pitchFamily="34" charset="0"/>
              </a:rPr>
              <a:t>the amount of decent and registered employment opportunities,</a:t>
            </a:r>
            <a:endParaRPr lang="tr-TR" sz="1800" b="1" dirty="0">
              <a:solidFill>
                <a:schemeClr val="bg2">
                  <a:lumMod val="25000"/>
                </a:schemeClr>
              </a:solidFill>
              <a:latin typeface="Calibri" panose="020F0502020204030204" pitchFamily="34" charset="0"/>
              <a:cs typeface="Calibri" panose="020F0502020204030204" pitchFamily="34" charset="0"/>
            </a:endParaRPr>
          </a:p>
        </p:txBody>
      </p:sp>
      <p:sp>
        <p:nvSpPr>
          <p:cNvPr id="10" name="Chevron 9"/>
          <p:cNvSpPr/>
          <p:nvPr/>
        </p:nvSpPr>
        <p:spPr>
          <a:xfrm>
            <a:off x="526343" y="2513091"/>
            <a:ext cx="362277" cy="438019"/>
          </a:xfrm>
          <a:prstGeom prst="chevron">
            <a:avLst>
              <a:gd name="adj" fmla="val 53846"/>
            </a:avLst>
          </a:prstGeom>
          <a:solidFill>
            <a:schemeClr val="accent1"/>
          </a:solidFill>
          <a:ln>
            <a:no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GB">
              <a:solidFill>
                <a:schemeClr val="tx1"/>
              </a:solidFill>
            </a:endParaRPr>
          </a:p>
        </p:txBody>
      </p:sp>
      <p:sp>
        <p:nvSpPr>
          <p:cNvPr id="11" name="Chevron 10"/>
          <p:cNvSpPr/>
          <p:nvPr/>
        </p:nvSpPr>
        <p:spPr>
          <a:xfrm>
            <a:off x="521549" y="3624342"/>
            <a:ext cx="362277" cy="438019"/>
          </a:xfrm>
          <a:prstGeom prst="chevron">
            <a:avLst>
              <a:gd name="adj" fmla="val 53846"/>
            </a:avLst>
          </a:prstGeom>
          <a:solidFill>
            <a:schemeClr val="accent1"/>
          </a:solidFill>
          <a:ln>
            <a:no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GB">
              <a:solidFill>
                <a:schemeClr val="tx1"/>
              </a:solidFill>
            </a:endParaRPr>
          </a:p>
        </p:txBody>
      </p:sp>
      <p:sp>
        <p:nvSpPr>
          <p:cNvPr id="12" name="Chevron 11"/>
          <p:cNvSpPr/>
          <p:nvPr/>
        </p:nvSpPr>
        <p:spPr>
          <a:xfrm>
            <a:off x="521549" y="4652047"/>
            <a:ext cx="362277" cy="438019"/>
          </a:xfrm>
          <a:prstGeom prst="chevron">
            <a:avLst>
              <a:gd name="adj" fmla="val 53846"/>
            </a:avLst>
          </a:prstGeom>
          <a:solidFill>
            <a:schemeClr val="accent1"/>
          </a:solidFill>
          <a:ln>
            <a:no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GB">
              <a:solidFill>
                <a:schemeClr val="tx1"/>
              </a:solidFill>
            </a:endParaRPr>
          </a:p>
        </p:txBody>
      </p:sp>
      <p:sp>
        <p:nvSpPr>
          <p:cNvPr id="14" name="Rectangle 13"/>
          <p:cNvSpPr/>
          <p:nvPr/>
        </p:nvSpPr>
        <p:spPr>
          <a:xfrm>
            <a:off x="521549" y="6097981"/>
            <a:ext cx="8443043" cy="523220"/>
          </a:xfrm>
          <a:prstGeom prst="rect">
            <a:avLst/>
          </a:prstGeom>
        </p:spPr>
        <p:txBody>
          <a:bodyPr wrap="square">
            <a:spAutoFit/>
          </a:bodyPr>
          <a:lstStyle/>
          <a:p>
            <a:r>
              <a:rPr lang="tr-TR" b="1" dirty="0" err="1" smtClean="0">
                <a:latin typeface="Calibri" panose="020F0502020204030204" pitchFamily="34" charset="0"/>
                <a:cs typeface="Calibri" panose="020F0502020204030204" pitchFamily="34" charset="0"/>
              </a:rPr>
              <a:t>Important</a:t>
            </a:r>
            <a:r>
              <a:rPr lang="tr-TR" b="1" dirty="0" smtClean="0">
                <a:latin typeface="Calibri" panose="020F0502020204030204" pitchFamily="34" charset="0"/>
                <a:cs typeface="Calibri" panose="020F0502020204030204" pitchFamily="34" charset="0"/>
              </a:rPr>
              <a:t> </a:t>
            </a:r>
            <a:r>
              <a:rPr lang="tr-TR" b="1" dirty="0" err="1" smtClean="0">
                <a:latin typeface="Calibri" panose="020F0502020204030204" pitchFamily="34" charset="0"/>
                <a:cs typeface="Calibri" panose="020F0502020204030204" pitchFamily="34" charset="0"/>
              </a:rPr>
              <a:t>Note</a:t>
            </a:r>
            <a:r>
              <a:rPr lang="tr-TR" b="1" dirty="0" smtClean="0">
                <a:latin typeface="Calibri" panose="020F0502020204030204" pitchFamily="34" charset="0"/>
                <a:cs typeface="Calibri" panose="020F0502020204030204" pitchFamily="34" charset="0"/>
              </a:rPr>
              <a:t>:</a:t>
            </a:r>
            <a:r>
              <a:rPr lang="tr-TR"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The </a:t>
            </a:r>
            <a:r>
              <a:rPr lang="en-US" dirty="0">
                <a:latin typeface="Calibri" panose="020F0502020204030204" pitchFamily="34" charset="0"/>
                <a:cs typeface="Calibri" panose="020F0502020204030204" pitchFamily="34" charset="0"/>
              </a:rPr>
              <a:t>proposed action (project) should cover </a:t>
            </a:r>
            <a:r>
              <a:rPr lang="en-US" b="1" dirty="0">
                <a:latin typeface="Calibri" panose="020F0502020204030204" pitchFamily="34" charset="0"/>
                <a:cs typeface="Calibri" panose="020F0502020204030204" pitchFamily="34" charset="0"/>
              </a:rPr>
              <a:t>at least two priority areas </a:t>
            </a:r>
            <a:r>
              <a:rPr lang="en-US" dirty="0">
                <a:latin typeface="Calibri" panose="020F0502020204030204" pitchFamily="34" charset="0"/>
                <a:cs typeface="Calibri" panose="020F0502020204030204" pitchFamily="34" charset="0"/>
              </a:rPr>
              <a:t>under this </a:t>
            </a:r>
            <a:r>
              <a:rPr lang="en-US" dirty="0" smtClean="0">
                <a:latin typeface="Calibri" panose="020F0502020204030204" pitchFamily="34" charset="0"/>
                <a:cs typeface="Calibri" panose="020F0502020204030204" pitchFamily="34" charset="0"/>
              </a:rPr>
              <a:t>call </a:t>
            </a:r>
            <a:r>
              <a:rPr lang="en-US" dirty="0">
                <a:latin typeface="Calibri" panose="020F0502020204030204" pitchFamily="34" charset="0"/>
                <a:cs typeface="Calibri" panose="020F0502020204030204" pitchFamily="34" charset="0"/>
              </a:rPr>
              <a:t>for proposals.</a:t>
            </a:r>
            <a:endParaRPr lang="en-GB" dirty="0">
              <a:solidFill>
                <a:schemeClr val="bg2">
                  <a:lumMod val="25000"/>
                </a:schemeClr>
              </a:solidFill>
              <a:latin typeface="Calibri" panose="020F0502020204030204" pitchFamily="34" charset="0"/>
              <a:ea typeface="+mn-ea"/>
              <a:cs typeface="Calibri" panose="020F0502020204030204" pitchFamily="34" charset="0"/>
            </a:endParaRPr>
          </a:p>
        </p:txBody>
      </p:sp>
      <p:sp>
        <p:nvSpPr>
          <p:cNvPr id="13" name="Rectangle 12"/>
          <p:cNvSpPr/>
          <p:nvPr/>
        </p:nvSpPr>
        <p:spPr>
          <a:xfrm>
            <a:off x="1119067" y="5413413"/>
            <a:ext cx="6948486" cy="508273"/>
          </a:xfrm>
          <a:prstGeom prst="rect">
            <a:avLst/>
          </a:prstGeom>
          <a:solidFill>
            <a:schemeClr val="accent1">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r>
              <a:rPr lang="en-US" sz="1800" b="1" dirty="0" smtClean="0">
                <a:solidFill>
                  <a:schemeClr val="bg2">
                    <a:lumMod val="25000"/>
                  </a:schemeClr>
                </a:solidFill>
                <a:latin typeface="Calibri" panose="020F0502020204030204" pitchFamily="34" charset="0"/>
                <a:cs typeface="Calibri" panose="020F0502020204030204" pitchFamily="34" charset="0"/>
              </a:rPr>
              <a:t>Improving </a:t>
            </a:r>
            <a:r>
              <a:rPr lang="en-US" sz="1800" b="1" dirty="0">
                <a:solidFill>
                  <a:schemeClr val="bg2">
                    <a:lumMod val="25000"/>
                  </a:schemeClr>
                </a:solidFill>
                <a:latin typeface="Calibri" panose="020F0502020204030204" pitchFamily="34" charset="0"/>
                <a:cs typeface="Calibri" panose="020F0502020204030204" pitchFamily="34" charset="0"/>
              </a:rPr>
              <a:t>matching between jobs and workers in terms of </a:t>
            </a:r>
            <a:r>
              <a:rPr lang="en-US" sz="1800" b="1" dirty="0" smtClean="0">
                <a:solidFill>
                  <a:schemeClr val="bg2">
                    <a:lumMod val="25000"/>
                  </a:schemeClr>
                </a:solidFill>
                <a:latin typeface="Calibri" panose="020F0502020204030204" pitchFamily="34" charset="0"/>
                <a:cs typeface="Calibri" panose="020F0502020204030204" pitchFamily="34" charset="0"/>
              </a:rPr>
              <a:t>skill</a:t>
            </a:r>
            <a:endParaRPr lang="tr-TR" sz="1800" b="1" dirty="0">
              <a:solidFill>
                <a:schemeClr val="bg2">
                  <a:lumMod val="25000"/>
                </a:schemeClr>
              </a:solidFill>
              <a:latin typeface="Calibri" panose="020F0502020204030204" pitchFamily="34" charset="0"/>
              <a:cs typeface="Calibri" panose="020F0502020204030204" pitchFamily="34" charset="0"/>
            </a:endParaRPr>
          </a:p>
        </p:txBody>
      </p:sp>
      <p:sp>
        <p:nvSpPr>
          <p:cNvPr id="15" name="Chevron 14"/>
          <p:cNvSpPr/>
          <p:nvPr/>
        </p:nvSpPr>
        <p:spPr>
          <a:xfrm>
            <a:off x="504616" y="5423004"/>
            <a:ext cx="362277" cy="438019"/>
          </a:xfrm>
          <a:prstGeom prst="chevron">
            <a:avLst>
              <a:gd name="adj" fmla="val 53846"/>
            </a:avLst>
          </a:prstGeom>
          <a:solidFill>
            <a:schemeClr val="accent1"/>
          </a:solidFill>
          <a:ln>
            <a:no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GB">
              <a:solidFill>
                <a:schemeClr val="tx1"/>
              </a:solidFill>
            </a:endParaRPr>
          </a:p>
        </p:txBody>
      </p:sp>
    </p:spTree>
    <p:extLst>
      <p:ext uri="{BB962C8B-B14F-4D97-AF65-F5344CB8AC3E}">
        <p14:creationId xmlns:p14="http://schemas.microsoft.com/office/powerpoint/2010/main" val="3672429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Size of </a:t>
            </a:r>
            <a:r>
              <a:rPr lang="tr-TR" dirty="0" err="1" smtClean="0"/>
              <a:t>Grants</a:t>
            </a:r>
            <a:r>
              <a:rPr lang="tr-TR" dirty="0" smtClean="0"/>
              <a:t> </a:t>
            </a:r>
            <a:endParaRPr lang="en-GB" dirty="0"/>
          </a:p>
        </p:txBody>
      </p:sp>
      <p:sp>
        <p:nvSpPr>
          <p:cNvPr id="3" name="Text Placeholder 2"/>
          <p:cNvSpPr>
            <a:spLocks noGrp="1"/>
          </p:cNvSpPr>
          <p:nvPr>
            <p:ph type="body" idx="1"/>
          </p:nvPr>
        </p:nvSpPr>
        <p:spPr>
          <a:xfrm>
            <a:off x="356657" y="1667207"/>
            <a:ext cx="8787343" cy="3602217"/>
          </a:xfrm>
        </p:spPr>
        <p:txBody>
          <a:bodyPr/>
          <a:lstStyle/>
          <a:p>
            <a:r>
              <a:rPr lang="tr-TR" sz="2400" b="1" dirty="0" err="1" smtClean="0"/>
              <a:t>Indicative</a:t>
            </a:r>
            <a:r>
              <a:rPr lang="tr-TR" sz="2400" b="1" dirty="0" smtClean="0"/>
              <a:t> </a:t>
            </a:r>
            <a:r>
              <a:rPr lang="tr-TR" sz="2400" b="1" dirty="0" err="1" smtClean="0"/>
              <a:t>amount</a:t>
            </a:r>
            <a:r>
              <a:rPr lang="tr-TR" sz="2400" b="1" dirty="0" smtClean="0"/>
              <a:t> </a:t>
            </a:r>
            <a:r>
              <a:rPr lang="tr-TR" sz="2400" b="1" dirty="0" err="1" smtClean="0"/>
              <a:t>made</a:t>
            </a:r>
            <a:r>
              <a:rPr lang="tr-TR" sz="2400" b="1" dirty="0" smtClean="0"/>
              <a:t> </a:t>
            </a:r>
            <a:r>
              <a:rPr lang="tr-TR" sz="2400" b="1" dirty="0" err="1" smtClean="0"/>
              <a:t>available</a:t>
            </a:r>
            <a:r>
              <a:rPr lang="tr-TR" sz="2400" b="1" dirty="0" smtClean="0"/>
              <a:t> </a:t>
            </a:r>
            <a:r>
              <a:rPr lang="tr-TR" sz="2400" b="1" dirty="0" err="1" smtClean="0"/>
              <a:t>under</a:t>
            </a:r>
            <a:r>
              <a:rPr lang="tr-TR" sz="2400" b="1" dirty="0" smtClean="0"/>
              <a:t> </a:t>
            </a:r>
            <a:r>
              <a:rPr lang="tr-TR" sz="2400" b="1" dirty="0" err="1" smtClean="0"/>
              <a:t>this</a:t>
            </a:r>
            <a:r>
              <a:rPr lang="tr-TR" sz="2400" b="1" dirty="0" smtClean="0"/>
              <a:t> </a:t>
            </a:r>
            <a:r>
              <a:rPr lang="tr-TR" sz="2400" b="1" dirty="0" err="1" smtClean="0"/>
              <a:t>call</a:t>
            </a:r>
            <a:r>
              <a:rPr lang="tr-TR" sz="2400" b="1" dirty="0" smtClean="0"/>
              <a:t> </a:t>
            </a:r>
            <a:r>
              <a:rPr lang="tr-TR" sz="2400" b="1" dirty="0" err="1" smtClean="0"/>
              <a:t>for</a:t>
            </a:r>
            <a:r>
              <a:rPr lang="tr-TR" sz="2400" b="1" dirty="0" smtClean="0"/>
              <a:t> </a:t>
            </a:r>
            <a:r>
              <a:rPr lang="tr-TR" sz="2400" b="1" dirty="0" err="1" smtClean="0"/>
              <a:t>proposals</a:t>
            </a:r>
            <a:r>
              <a:rPr lang="tr-TR" sz="2400" b="1" dirty="0" smtClean="0"/>
              <a:t>: </a:t>
            </a:r>
          </a:p>
          <a:p>
            <a:r>
              <a:rPr lang="tr-TR" sz="2400" dirty="0" smtClean="0"/>
              <a:t>	</a:t>
            </a:r>
            <a:r>
              <a:rPr lang="en-GB" sz="2400" dirty="0" smtClean="0"/>
              <a:t>3.00</a:t>
            </a:r>
            <a:r>
              <a:rPr lang="tr-TR" sz="2400" dirty="0" smtClean="0"/>
              <a:t>0.000 Euro </a:t>
            </a:r>
          </a:p>
          <a:p>
            <a:endParaRPr lang="tr-TR" sz="2400" dirty="0" smtClean="0"/>
          </a:p>
          <a:p>
            <a:r>
              <a:rPr lang="tr-TR" sz="2000" b="1" dirty="0" smtClean="0"/>
              <a:t>Size of </a:t>
            </a:r>
            <a:r>
              <a:rPr lang="tr-TR" sz="2000" b="1" dirty="0" err="1" smtClean="0"/>
              <a:t>grants</a:t>
            </a:r>
            <a:r>
              <a:rPr lang="tr-TR" sz="2000" b="1" dirty="0" smtClean="0"/>
              <a:t>:</a:t>
            </a:r>
          </a:p>
          <a:p>
            <a:r>
              <a:rPr lang="tr-TR" sz="2000" dirty="0"/>
              <a:t>	</a:t>
            </a:r>
            <a:r>
              <a:rPr lang="tr-TR" sz="2000" dirty="0" smtClean="0"/>
              <a:t>Minimum: 20.000 Euro</a:t>
            </a:r>
          </a:p>
          <a:p>
            <a:r>
              <a:rPr lang="tr-TR" sz="2000" dirty="0"/>
              <a:t>	</a:t>
            </a:r>
            <a:r>
              <a:rPr lang="tr-TR" sz="2000" dirty="0" smtClean="0"/>
              <a:t>Maximum </a:t>
            </a:r>
            <a:r>
              <a:rPr lang="tr-TR" sz="2000" dirty="0" err="1" smtClean="0"/>
              <a:t>amount</a:t>
            </a:r>
            <a:r>
              <a:rPr lang="tr-TR" sz="2000" dirty="0" smtClean="0"/>
              <a:t>: 55.000 Euro</a:t>
            </a:r>
          </a:p>
          <a:p>
            <a:endParaRPr lang="tr-TR" sz="2000" dirty="0"/>
          </a:p>
          <a:p>
            <a:r>
              <a:rPr lang="tr-TR" sz="2000" b="1" dirty="0"/>
              <a:t>P</a:t>
            </a:r>
            <a:r>
              <a:rPr lang="en-US" sz="2000" b="1" dirty="0" err="1" smtClean="0"/>
              <a:t>ercentages</a:t>
            </a:r>
            <a:r>
              <a:rPr lang="en-US" sz="2000" b="1" dirty="0" smtClean="0"/>
              <a:t> </a:t>
            </a:r>
            <a:r>
              <a:rPr lang="en-US" sz="2000" b="1" dirty="0"/>
              <a:t>of total eligible costs of the action</a:t>
            </a:r>
            <a:r>
              <a:rPr lang="en-US" sz="2000" b="1" dirty="0" smtClean="0"/>
              <a:t>:</a:t>
            </a:r>
            <a:endParaRPr lang="tr-TR" sz="2000" b="1" dirty="0" smtClean="0"/>
          </a:p>
          <a:p>
            <a:r>
              <a:rPr lang="tr-TR" dirty="0" smtClean="0"/>
              <a:t>	</a:t>
            </a:r>
            <a:r>
              <a:rPr lang="en-GB" dirty="0" smtClean="0"/>
              <a:t>Minimum </a:t>
            </a:r>
            <a:r>
              <a:rPr lang="en-GB" dirty="0"/>
              <a:t>percentage: 75% of the total eligible costs of the action </a:t>
            </a:r>
            <a:endParaRPr lang="tr-TR" dirty="0"/>
          </a:p>
          <a:p>
            <a:r>
              <a:rPr lang="tr-TR" dirty="0" smtClean="0"/>
              <a:t>	</a:t>
            </a:r>
            <a:r>
              <a:rPr lang="en-GB" dirty="0" smtClean="0"/>
              <a:t>Maximum </a:t>
            </a:r>
            <a:r>
              <a:rPr lang="en-GB" dirty="0"/>
              <a:t>percentage: 90% of the total eligible costs of the action </a:t>
            </a:r>
            <a:endParaRPr lang="en-GB" sz="2400" dirty="0"/>
          </a:p>
        </p:txBody>
      </p:sp>
      <p:sp>
        <p:nvSpPr>
          <p:cNvPr id="10" name="Rectangle 9"/>
          <p:cNvSpPr/>
          <p:nvPr/>
        </p:nvSpPr>
        <p:spPr>
          <a:xfrm>
            <a:off x="521543" y="4290717"/>
            <a:ext cx="7779895"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356657" y="5643190"/>
            <a:ext cx="8534400" cy="830997"/>
          </a:xfrm>
          <a:prstGeom prst="rect">
            <a:avLst/>
          </a:prstGeom>
          <a:noFill/>
          <a:ln>
            <a:solidFill>
              <a:schemeClr val="accent1"/>
            </a:solidFill>
          </a:ln>
        </p:spPr>
        <p:txBody>
          <a:bodyPr wrap="square" rtlCol="0" anchor="ctr">
            <a:spAutoFit/>
          </a:bodyPr>
          <a:lstStyle/>
          <a:p>
            <a:pPr algn="ctr"/>
            <a:r>
              <a:rPr lang="en-US" sz="1600" b="1" dirty="0">
                <a:solidFill>
                  <a:srgbClr val="53504F"/>
                </a:solidFill>
                <a:latin typeface="Calibri"/>
                <a:ea typeface="Calibri"/>
                <a:cs typeface="Calibri"/>
                <a:sym typeface="Calibri"/>
              </a:rPr>
              <a:t>The balance (i.e. the difference between the total cost of the action and the amount requested from the contracting authority) must be financed from sources other than ICMPD and the European Union.</a:t>
            </a:r>
            <a:endParaRPr lang="en-GB" sz="1800" b="1" dirty="0">
              <a:solidFill>
                <a:srgbClr val="53504F"/>
              </a:solidFill>
              <a:latin typeface="Calibri"/>
              <a:ea typeface="Calibri"/>
              <a:cs typeface="Calibri"/>
              <a:sym typeface="Calibri"/>
            </a:endParaRPr>
          </a:p>
        </p:txBody>
      </p:sp>
      <p:sp>
        <p:nvSpPr>
          <p:cNvPr id="7" name="Rectangle 6"/>
          <p:cNvSpPr/>
          <p:nvPr/>
        </p:nvSpPr>
        <p:spPr>
          <a:xfrm>
            <a:off x="521543" y="2743991"/>
            <a:ext cx="7779895"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89895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smtClean="0"/>
              <a:t>Priorities</a:t>
            </a:r>
            <a:r>
              <a:rPr lang="tr-TR" dirty="0" smtClean="0"/>
              <a:t> of </a:t>
            </a:r>
            <a:r>
              <a:rPr lang="tr-TR" dirty="0" err="1" smtClean="0"/>
              <a:t>the</a:t>
            </a:r>
            <a:r>
              <a:rPr lang="tr-TR" dirty="0" smtClean="0"/>
              <a:t> </a:t>
            </a:r>
            <a:r>
              <a:rPr lang="tr-TR" dirty="0" err="1" smtClean="0"/>
              <a:t>Programme</a:t>
            </a:r>
            <a:r>
              <a:rPr lang="tr-TR" dirty="0" smtClean="0"/>
              <a:t> </a:t>
            </a:r>
            <a:endParaRPr lang="en-GB" dirty="0"/>
          </a:p>
        </p:txBody>
      </p:sp>
      <p:graphicFrame>
        <p:nvGraphicFramePr>
          <p:cNvPr id="4" name="Diagram 3"/>
          <p:cNvGraphicFramePr/>
          <p:nvPr>
            <p:extLst>
              <p:ext uri="{D42A27DB-BD31-4B8C-83A1-F6EECF244321}">
                <p14:modId xmlns:p14="http://schemas.microsoft.com/office/powerpoint/2010/main" val="1025739876"/>
              </p:ext>
            </p:extLst>
          </p:nvPr>
        </p:nvGraphicFramePr>
        <p:xfrm>
          <a:off x="191765" y="1505554"/>
          <a:ext cx="8474669" cy="4282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521549" y="5409230"/>
            <a:ext cx="8144885" cy="976078"/>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400" b="1" i="0" u="none" strike="noStrike" cap="none">
                <a:solidFill>
                  <a:srgbClr val="53504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9pPr>
          </a:lstStyle>
          <a:p>
            <a:pPr algn="ctr"/>
            <a:r>
              <a:rPr lang="tr-TR" sz="2000" dirty="0" err="1" smtClean="0"/>
              <a:t>Duration</a:t>
            </a:r>
            <a:r>
              <a:rPr lang="tr-TR" sz="2000" dirty="0" smtClean="0"/>
              <a:t>: Minimum 8, Maximum </a:t>
            </a:r>
            <a:r>
              <a:rPr lang="en-GB" sz="2000" dirty="0" smtClean="0"/>
              <a:t>12</a:t>
            </a:r>
            <a:r>
              <a:rPr lang="tr-TR" sz="2000" dirty="0" smtClean="0"/>
              <a:t> </a:t>
            </a:r>
            <a:r>
              <a:rPr lang="tr-TR" sz="2000" dirty="0" err="1" smtClean="0"/>
              <a:t>Months</a:t>
            </a:r>
            <a:endParaRPr lang="tr-TR" sz="2000" dirty="0" smtClean="0"/>
          </a:p>
          <a:p>
            <a:pPr algn="ctr"/>
            <a:r>
              <a:rPr lang="tr-TR" sz="2000" dirty="0" err="1" smtClean="0"/>
              <a:t>Location</a:t>
            </a:r>
            <a:r>
              <a:rPr lang="tr-TR" sz="2000" dirty="0" smtClean="0"/>
              <a:t>: Bursa, </a:t>
            </a:r>
            <a:r>
              <a:rPr lang="tr-TR" sz="2000" dirty="0"/>
              <a:t>İstanbul, İzmir, Kayseri, </a:t>
            </a:r>
            <a:r>
              <a:rPr lang="tr-TR" sz="2000" dirty="0" smtClean="0"/>
              <a:t>Konya </a:t>
            </a:r>
            <a:r>
              <a:rPr lang="tr-TR" sz="2000" dirty="0" err="1" smtClean="0"/>
              <a:t>and</a:t>
            </a:r>
            <a:r>
              <a:rPr lang="tr-TR" sz="2000" dirty="0" smtClean="0"/>
              <a:t> Mersin </a:t>
            </a:r>
            <a:r>
              <a:rPr lang="tr-TR" sz="2000" dirty="0" err="1" smtClean="0"/>
              <a:t>Provinces</a:t>
            </a:r>
            <a:r>
              <a:rPr lang="tr-TR" sz="2000" dirty="0" smtClean="0"/>
              <a:t> </a:t>
            </a:r>
            <a:endParaRPr lang="en-GB" sz="2000" dirty="0"/>
          </a:p>
        </p:txBody>
      </p:sp>
    </p:spTree>
    <p:extLst>
      <p:ext uri="{BB962C8B-B14F-4D97-AF65-F5344CB8AC3E}">
        <p14:creationId xmlns:p14="http://schemas.microsoft.com/office/powerpoint/2010/main" val="2858209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smtClean="0"/>
              <a:t>Eligibility</a:t>
            </a:r>
            <a:r>
              <a:rPr lang="tr-TR" dirty="0" smtClean="0"/>
              <a:t> </a:t>
            </a:r>
            <a:r>
              <a:rPr lang="tr-TR" dirty="0" err="1" smtClean="0"/>
              <a:t>Criteria</a:t>
            </a:r>
            <a:r>
              <a:rPr lang="tr-TR" dirty="0" smtClean="0"/>
              <a:t> </a:t>
            </a:r>
            <a:endParaRPr lang="en-GB" dirty="0"/>
          </a:p>
        </p:txBody>
      </p:sp>
      <p:sp>
        <p:nvSpPr>
          <p:cNvPr id="3" name="Text Placeholder 2"/>
          <p:cNvSpPr>
            <a:spLocks noGrp="1"/>
          </p:cNvSpPr>
          <p:nvPr>
            <p:ph type="body" idx="1"/>
          </p:nvPr>
        </p:nvSpPr>
        <p:spPr>
          <a:xfrm>
            <a:off x="1301039" y="2070538"/>
            <a:ext cx="7306933" cy="4024058"/>
          </a:xfrm>
        </p:spPr>
        <p:txBody>
          <a:bodyPr/>
          <a:lstStyle/>
          <a:p>
            <a:pPr lvl="0"/>
            <a:r>
              <a:rPr lang="tr-TR" sz="2400" b="1" dirty="0" err="1" smtClean="0"/>
              <a:t>Applicants</a:t>
            </a:r>
            <a:r>
              <a:rPr lang="tr-TR" sz="2400" b="1" dirty="0" smtClean="0"/>
              <a:t>:</a:t>
            </a:r>
            <a:endParaRPr lang="en-GB" sz="2400" b="1" dirty="0"/>
          </a:p>
          <a:p>
            <a:pPr lvl="1"/>
            <a:r>
              <a:rPr lang="en-US" sz="1800" dirty="0" smtClean="0"/>
              <a:t>The </a:t>
            </a:r>
            <a:r>
              <a:rPr lang="en-US" sz="1800" b="1" dirty="0"/>
              <a:t>‘lead applicant’, </a:t>
            </a:r>
            <a:r>
              <a:rPr lang="en-US" sz="1800" dirty="0"/>
              <a:t>i.e. the entity submitting the application </a:t>
            </a:r>
            <a:r>
              <a:rPr lang="en-US" sz="1800" dirty="0" smtClean="0"/>
              <a:t>for</a:t>
            </a:r>
            <a:r>
              <a:rPr lang="tr-TR" sz="1800" dirty="0" smtClean="0"/>
              <a:t>, </a:t>
            </a:r>
            <a:endParaRPr lang="en-US" sz="1800" dirty="0"/>
          </a:p>
          <a:p>
            <a:pPr lvl="1"/>
            <a:r>
              <a:rPr lang="en-US" sz="1800" dirty="0" smtClean="0"/>
              <a:t>And</a:t>
            </a:r>
            <a:r>
              <a:rPr lang="en-US" sz="1800" dirty="0"/>
              <a:t>, if any, its </a:t>
            </a:r>
            <a:r>
              <a:rPr lang="en-US" sz="1800" b="1" dirty="0"/>
              <a:t>co-applicant(s) </a:t>
            </a:r>
            <a:endParaRPr lang="tr-TR" sz="1800" b="1" dirty="0" smtClean="0"/>
          </a:p>
          <a:p>
            <a:pPr marL="614681" lvl="1" indent="0">
              <a:buNone/>
            </a:pPr>
            <a:endParaRPr lang="tr-TR" sz="1800" b="1" dirty="0" smtClean="0"/>
          </a:p>
          <a:p>
            <a:r>
              <a:rPr lang="tr-TR" sz="2400" b="1" dirty="0" err="1" smtClean="0"/>
              <a:t>Actions</a:t>
            </a:r>
            <a:r>
              <a:rPr lang="tr-TR" sz="2400" b="1" dirty="0" smtClean="0"/>
              <a:t>:</a:t>
            </a:r>
            <a:endParaRPr lang="en-GB" sz="2400" b="1" dirty="0"/>
          </a:p>
          <a:p>
            <a:pPr lvl="1"/>
            <a:r>
              <a:rPr lang="en-US" sz="1800" dirty="0"/>
              <a:t>Actions for which a grant may be awarded </a:t>
            </a:r>
            <a:endParaRPr lang="tr-TR" sz="1800" dirty="0" smtClean="0"/>
          </a:p>
          <a:p>
            <a:pPr lvl="1"/>
            <a:endParaRPr lang="tr-TR" sz="2000" dirty="0" smtClean="0"/>
          </a:p>
          <a:p>
            <a:pPr lvl="1"/>
            <a:endParaRPr lang="tr-TR" sz="2000" dirty="0" smtClean="0"/>
          </a:p>
          <a:p>
            <a:r>
              <a:rPr lang="tr-TR" sz="2400" b="1" dirty="0" err="1" smtClean="0"/>
              <a:t>Costs</a:t>
            </a:r>
            <a:r>
              <a:rPr lang="tr-TR" sz="2400" b="1" dirty="0" smtClean="0"/>
              <a:t>:</a:t>
            </a:r>
            <a:endParaRPr lang="en-GB" sz="2400" b="1" dirty="0"/>
          </a:p>
          <a:p>
            <a:pPr lvl="1"/>
            <a:r>
              <a:rPr lang="en-US" sz="1800" dirty="0" smtClean="0"/>
              <a:t>Types </a:t>
            </a:r>
            <a:r>
              <a:rPr lang="en-US" sz="1800" dirty="0"/>
              <a:t>of cost that may be incurred in the implementation of an action </a:t>
            </a:r>
            <a:endParaRPr lang="en-GB" sz="1800" dirty="0"/>
          </a:p>
        </p:txBody>
      </p:sp>
      <p:sp>
        <p:nvSpPr>
          <p:cNvPr id="4" name="TextBox 3"/>
          <p:cNvSpPr txBox="1"/>
          <p:nvPr/>
        </p:nvSpPr>
        <p:spPr>
          <a:xfrm>
            <a:off x="656461" y="1667207"/>
            <a:ext cx="869431" cy="4524315"/>
          </a:xfrm>
          <a:prstGeom prst="rect">
            <a:avLst/>
          </a:prstGeom>
          <a:noFill/>
        </p:spPr>
        <p:txBody>
          <a:bodyPr wrap="square" rtlCol="0">
            <a:spAutoFit/>
          </a:bodyPr>
          <a:lstStyle/>
          <a:p>
            <a:r>
              <a:rPr lang="tr-TR" sz="9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1</a:t>
            </a:r>
            <a:endParaRPr lang="tr-TR" sz="9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r>
              <a:rPr lang="tr-TR" sz="9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a:t>
            </a:r>
            <a:endParaRPr lang="tr-TR" sz="9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r>
              <a:rPr lang="tr-TR" sz="9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3</a:t>
            </a:r>
            <a:endParaRPr lang="en-GB" sz="9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083034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smtClean="0"/>
              <a:t>Eligibility</a:t>
            </a:r>
            <a:r>
              <a:rPr lang="tr-TR" dirty="0" smtClean="0"/>
              <a:t> of </a:t>
            </a:r>
            <a:r>
              <a:rPr lang="tr-TR" dirty="0" err="1" smtClean="0"/>
              <a:t>Applicants</a:t>
            </a:r>
            <a:r>
              <a:rPr lang="tr-TR" dirty="0" smtClean="0"/>
              <a:t> – </a:t>
            </a:r>
            <a:r>
              <a:rPr lang="tr-TR" dirty="0" err="1" smtClean="0"/>
              <a:t>Lead</a:t>
            </a:r>
            <a:r>
              <a:rPr lang="tr-TR" dirty="0" smtClean="0"/>
              <a:t> </a:t>
            </a:r>
            <a:r>
              <a:rPr lang="tr-TR" dirty="0" err="1" smtClean="0"/>
              <a:t>Applicant</a:t>
            </a:r>
            <a:r>
              <a:rPr lang="tr-TR" dirty="0" smtClean="0"/>
              <a:t> </a:t>
            </a:r>
            <a:endParaRPr lang="en-GB" dirty="0"/>
          </a:p>
        </p:txBody>
      </p:sp>
      <p:sp>
        <p:nvSpPr>
          <p:cNvPr id="3" name="Text Placeholder 2"/>
          <p:cNvSpPr>
            <a:spLocks noGrp="1"/>
          </p:cNvSpPr>
          <p:nvPr>
            <p:ph type="body" idx="1"/>
          </p:nvPr>
        </p:nvSpPr>
        <p:spPr>
          <a:xfrm>
            <a:off x="23807" y="1835397"/>
            <a:ext cx="8868673" cy="4924218"/>
          </a:xfrm>
        </p:spPr>
        <p:txBody>
          <a:bodyPr/>
          <a:lstStyle/>
          <a:p>
            <a:pPr marL="514350" indent="-285750">
              <a:buFont typeface="Arial" panose="020B0604020202020204" pitchFamily="34" charset="0"/>
              <a:buChar char="•"/>
            </a:pPr>
            <a:r>
              <a:rPr lang="en-GB" dirty="0"/>
              <a:t>be a legal person (be properly registered) and have their headquarters and operational production facilities in the targeted provinces: İstanbul, İzmir, Bursa, Konya, Mersin and Kayseri; </a:t>
            </a:r>
            <a:r>
              <a:rPr lang="en-GB" b="1" dirty="0"/>
              <a:t>and</a:t>
            </a:r>
          </a:p>
          <a:p>
            <a:pPr marL="514350" indent="-285750">
              <a:buFont typeface="Arial" panose="020B0604020202020204" pitchFamily="34" charset="0"/>
              <a:buChar char="•"/>
            </a:pPr>
            <a:r>
              <a:rPr lang="en-GB" dirty="0"/>
              <a:t>be a Small and Medium Sized Enterprise (SME); </a:t>
            </a:r>
            <a:r>
              <a:rPr lang="en-GB" b="1" dirty="0" smtClean="0"/>
              <a:t>and</a:t>
            </a:r>
            <a:endParaRPr lang="tr-TR" sz="2000" b="1" dirty="0" smtClean="0"/>
          </a:p>
          <a:p>
            <a:pPr marL="971550" lvl="1" indent="-285750" algn="just">
              <a:buFont typeface="Arial" panose="020B0604020202020204" pitchFamily="34" charset="0"/>
              <a:buChar char="•"/>
            </a:pPr>
            <a:r>
              <a:rPr lang="en-US" dirty="0"/>
              <a:t>For this call for proposals, the EU SME definition is applied to determine the status of an applicant. Applicants shall calculate the Exchange rate as €1 = TRY 10.44 according to </a:t>
            </a:r>
            <a:r>
              <a:rPr lang="en-US" dirty="0" err="1"/>
              <a:t>Inforeuro</a:t>
            </a:r>
            <a:r>
              <a:rPr lang="en-US" dirty="0"/>
              <a:t>  for June 2021. The main factors determining whether an enterprise is an SME are as follows: </a:t>
            </a:r>
            <a:endParaRPr lang="tr-TR" dirty="0"/>
          </a:p>
          <a:p>
            <a:pPr marL="971550" lvl="1" indent="-285750">
              <a:buFont typeface="Arial" panose="020B0604020202020204" pitchFamily="34" charset="0"/>
              <a:buChar char="•"/>
            </a:pPr>
            <a:endParaRPr lang="tr-TR" dirty="0" smtClean="0"/>
          </a:p>
          <a:p>
            <a:pPr marL="971550" lvl="1" indent="-285750">
              <a:buFont typeface="Arial" panose="020B0604020202020204" pitchFamily="34" charset="0"/>
              <a:buChar char="•"/>
            </a:pPr>
            <a:endParaRPr lang="tr-TR" dirty="0"/>
          </a:p>
          <a:p>
            <a:pPr marL="685800" lvl="1" indent="0">
              <a:buNone/>
            </a:pPr>
            <a:endParaRPr lang="tr-TR" dirty="0"/>
          </a:p>
          <a:p>
            <a:pPr marL="685800" lvl="1" indent="0">
              <a:buNone/>
            </a:pPr>
            <a:endParaRPr lang="tr-TR" dirty="0" smtClean="0"/>
          </a:p>
          <a:p>
            <a:pPr marL="685800" lvl="1" indent="0">
              <a:buNone/>
            </a:pPr>
            <a:endParaRPr lang="tr-TR" dirty="0" smtClean="0"/>
          </a:p>
          <a:p>
            <a:pPr marL="514350" indent="-285750">
              <a:buFont typeface="Arial" panose="020B0604020202020204" pitchFamily="34" charset="0"/>
              <a:buChar char="•"/>
            </a:pPr>
            <a:r>
              <a:rPr lang="en-US" dirty="0" smtClean="0"/>
              <a:t>have </a:t>
            </a:r>
            <a:r>
              <a:rPr lang="en-US" dirty="0"/>
              <a:t>100% privately owned share; </a:t>
            </a:r>
            <a:r>
              <a:rPr lang="en-US" b="1" dirty="0"/>
              <a:t>and</a:t>
            </a:r>
          </a:p>
          <a:p>
            <a:pPr marL="514350" indent="-285750">
              <a:buFont typeface="Arial" panose="020B0604020202020204" pitchFamily="34" charset="0"/>
              <a:buChar char="•"/>
            </a:pPr>
            <a:r>
              <a:rPr lang="en-US" dirty="0" smtClean="0"/>
              <a:t>have </a:t>
            </a:r>
            <a:r>
              <a:rPr lang="en-US" dirty="0"/>
              <a:t>no previous non-paid overdue liabilities, overdue social charges and tax payment, defaulted loans; </a:t>
            </a:r>
            <a:r>
              <a:rPr lang="en-US" b="1" dirty="0"/>
              <a:t>and</a:t>
            </a:r>
          </a:p>
          <a:p>
            <a:pPr marL="971550" lvl="1" indent="-285750">
              <a:buFont typeface="Arial" panose="020B0604020202020204" pitchFamily="34" charset="0"/>
              <a:buChar char="•"/>
            </a:pPr>
            <a:endParaRPr lang="tr-TR" sz="1800" dirty="0"/>
          </a:p>
          <a:p>
            <a:pPr marL="685800" lvl="1" indent="0">
              <a:buNone/>
            </a:pPr>
            <a:endParaRPr lang="en-GB" sz="1800" dirty="0"/>
          </a:p>
        </p:txBody>
      </p:sp>
      <p:graphicFrame>
        <p:nvGraphicFramePr>
          <p:cNvPr id="12" name="Table 11"/>
          <p:cNvGraphicFramePr>
            <a:graphicFrameLocks noGrp="1"/>
          </p:cNvGraphicFramePr>
          <p:nvPr>
            <p:extLst>
              <p:ext uri="{D42A27DB-BD31-4B8C-83A1-F6EECF244321}">
                <p14:modId xmlns:p14="http://schemas.microsoft.com/office/powerpoint/2010/main" val="1972761418"/>
              </p:ext>
            </p:extLst>
          </p:nvPr>
        </p:nvGraphicFramePr>
        <p:xfrm>
          <a:off x="1573171" y="4297506"/>
          <a:ext cx="6512117" cy="942661"/>
        </p:xfrm>
        <a:graphic>
          <a:graphicData uri="http://schemas.openxmlformats.org/drawingml/2006/table">
            <a:tbl>
              <a:tblPr firstRow="1" firstCol="1" bandRow="1">
                <a:tableStyleId>{3C2FFA5D-87B4-456A-9821-1D502468CF0F}</a:tableStyleId>
              </a:tblPr>
              <a:tblGrid>
                <a:gridCol w="1548385">
                  <a:extLst>
                    <a:ext uri="{9D8B030D-6E8A-4147-A177-3AD203B41FA5}">
                      <a16:colId xmlns:a16="http://schemas.microsoft.com/office/drawing/2014/main" val="1947101691"/>
                    </a:ext>
                  </a:extLst>
                </a:gridCol>
                <a:gridCol w="1340542">
                  <a:extLst>
                    <a:ext uri="{9D8B030D-6E8A-4147-A177-3AD203B41FA5}">
                      <a16:colId xmlns:a16="http://schemas.microsoft.com/office/drawing/2014/main" val="3737361495"/>
                    </a:ext>
                  </a:extLst>
                </a:gridCol>
                <a:gridCol w="1164636">
                  <a:extLst>
                    <a:ext uri="{9D8B030D-6E8A-4147-A177-3AD203B41FA5}">
                      <a16:colId xmlns:a16="http://schemas.microsoft.com/office/drawing/2014/main" val="113928571"/>
                    </a:ext>
                  </a:extLst>
                </a:gridCol>
                <a:gridCol w="373013">
                  <a:extLst>
                    <a:ext uri="{9D8B030D-6E8A-4147-A177-3AD203B41FA5}">
                      <a16:colId xmlns:a16="http://schemas.microsoft.com/office/drawing/2014/main" val="10721180"/>
                    </a:ext>
                  </a:extLst>
                </a:gridCol>
                <a:gridCol w="157364">
                  <a:extLst>
                    <a:ext uri="{9D8B030D-6E8A-4147-A177-3AD203B41FA5}">
                      <a16:colId xmlns:a16="http://schemas.microsoft.com/office/drawing/2014/main" val="1056795419"/>
                    </a:ext>
                  </a:extLst>
                </a:gridCol>
                <a:gridCol w="1928177">
                  <a:extLst>
                    <a:ext uri="{9D8B030D-6E8A-4147-A177-3AD203B41FA5}">
                      <a16:colId xmlns:a16="http://schemas.microsoft.com/office/drawing/2014/main" val="4078915110"/>
                    </a:ext>
                  </a:extLst>
                </a:gridCol>
              </a:tblGrid>
              <a:tr h="633010">
                <a:tc>
                  <a:txBody>
                    <a:bodyPr/>
                    <a:lstStyle/>
                    <a:p>
                      <a:pPr algn="l">
                        <a:lnSpc>
                          <a:spcPct val="106000"/>
                        </a:lnSpc>
                        <a:spcAft>
                          <a:spcPts val="1000"/>
                        </a:spcAft>
                      </a:pPr>
                      <a:r>
                        <a:rPr lang="tr-TR" sz="1400" dirty="0" err="1" smtClean="0">
                          <a:solidFill>
                            <a:schemeClr val="tx2"/>
                          </a:solidFill>
                          <a:effectLst/>
                          <a:latin typeface="Calibri" panose="020F0502020204030204" pitchFamily="34" charset="0"/>
                          <a:ea typeface="+mn-ea"/>
                          <a:cs typeface="Calibri" panose="020F0502020204030204" pitchFamily="34" charset="0"/>
                        </a:rPr>
                        <a:t>Company</a:t>
                      </a:r>
                      <a:r>
                        <a:rPr lang="tr-TR" sz="1400" baseline="0" dirty="0" smtClean="0">
                          <a:solidFill>
                            <a:schemeClr val="tx2"/>
                          </a:solidFill>
                          <a:effectLst/>
                          <a:latin typeface="Calibri" panose="020F0502020204030204" pitchFamily="34" charset="0"/>
                          <a:ea typeface="+mn-ea"/>
                          <a:cs typeface="Calibri" panose="020F0502020204030204" pitchFamily="34" charset="0"/>
                        </a:rPr>
                        <a:t> </a:t>
                      </a:r>
                      <a:r>
                        <a:rPr lang="tr-TR" sz="1400" baseline="0" dirty="0" err="1" smtClean="0">
                          <a:solidFill>
                            <a:schemeClr val="tx2"/>
                          </a:solidFill>
                          <a:effectLst/>
                          <a:latin typeface="Calibri" panose="020F0502020204030204" pitchFamily="34" charset="0"/>
                          <a:ea typeface="+mn-ea"/>
                          <a:cs typeface="Calibri" panose="020F0502020204030204" pitchFamily="34" charset="0"/>
                        </a:rPr>
                        <a:t>Category</a:t>
                      </a:r>
                      <a:endParaRPr lang="en-GB" sz="14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0" marB="0"/>
                </a:tc>
                <a:tc>
                  <a:txBody>
                    <a:bodyPr/>
                    <a:lstStyle/>
                    <a:p>
                      <a:pPr algn="l">
                        <a:lnSpc>
                          <a:spcPct val="106000"/>
                        </a:lnSpc>
                        <a:spcAft>
                          <a:spcPts val="1000"/>
                        </a:spcAft>
                      </a:pPr>
                      <a:r>
                        <a:rPr lang="tr-TR" sz="1400" dirty="0" err="1" smtClean="0">
                          <a:solidFill>
                            <a:schemeClr val="tx2"/>
                          </a:solidFill>
                          <a:effectLst/>
                          <a:latin typeface="Calibri" panose="020F0502020204030204" pitchFamily="34" charset="0"/>
                          <a:ea typeface="+mn-ea"/>
                          <a:cs typeface="Calibri" panose="020F0502020204030204" pitchFamily="34" charset="0"/>
                        </a:rPr>
                        <a:t>Staff</a:t>
                      </a:r>
                      <a:r>
                        <a:rPr lang="tr-TR" sz="1400" baseline="0" dirty="0" smtClean="0">
                          <a:solidFill>
                            <a:schemeClr val="tx2"/>
                          </a:solidFill>
                          <a:effectLst/>
                          <a:latin typeface="Calibri" panose="020F0502020204030204" pitchFamily="34" charset="0"/>
                          <a:ea typeface="+mn-ea"/>
                          <a:cs typeface="Calibri" panose="020F0502020204030204" pitchFamily="34" charset="0"/>
                        </a:rPr>
                        <a:t> </a:t>
                      </a:r>
                      <a:r>
                        <a:rPr lang="tr-TR" sz="1400" baseline="0" dirty="0" err="1" smtClean="0">
                          <a:solidFill>
                            <a:schemeClr val="tx2"/>
                          </a:solidFill>
                          <a:effectLst/>
                          <a:latin typeface="Calibri" panose="020F0502020204030204" pitchFamily="34" charset="0"/>
                          <a:ea typeface="+mn-ea"/>
                          <a:cs typeface="Calibri" panose="020F0502020204030204" pitchFamily="34" charset="0"/>
                        </a:rPr>
                        <a:t>Headcount</a:t>
                      </a:r>
                      <a:endParaRPr lang="en-GB" sz="14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0" marB="0"/>
                </a:tc>
                <a:tc>
                  <a:txBody>
                    <a:bodyPr/>
                    <a:lstStyle/>
                    <a:p>
                      <a:pPr algn="l">
                        <a:lnSpc>
                          <a:spcPct val="106000"/>
                        </a:lnSpc>
                        <a:spcAft>
                          <a:spcPts val="1000"/>
                        </a:spcAft>
                      </a:pPr>
                      <a:r>
                        <a:rPr lang="tr-TR" sz="1400" dirty="0" err="1" smtClean="0">
                          <a:solidFill>
                            <a:schemeClr val="tx2"/>
                          </a:solidFill>
                          <a:effectLst/>
                          <a:latin typeface="Calibri" panose="020F0502020204030204" pitchFamily="34" charset="0"/>
                          <a:cs typeface="Calibri" panose="020F0502020204030204" pitchFamily="34" charset="0"/>
                        </a:rPr>
                        <a:t>Annual</a:t>
                      </a:r>
                      <a:r>
                        <a:rPr lang="tr-TR" sz="1400" dirty="0" smtClean="0">
                          <a:solidFill>
                            <a:schemeClr val="tx2"/>
                          </a:solidFill>
                          <a:effectLst/>
                          <a:latin typeface="Calibri" panose="020F0502020204030204" pitchFamily="34" charset="0"/>
                          <a:cs typeface="Calibri" panose="020F0502020204030204" pitchFamily="34" charset="0"/>
                        </a:rPr>
                        <a:t> </a:t>
                      </a:r>
                      <a:r>
                        <a:rPr lang="tr-TR" sz="1400" dirty="0" err="1" smtClean="0">
                          <a:solidFill>
                            <a:schemeClr val="tx2"/>
                          </a:solidFill>
                          <a:effectLst/>
                          <a:latin typeface="Calibri" panose="020F0502020204030204" pitchFamily="34" charset="0"/>
                          <a:cs typeface="Calibri" panose="020F0502020204030204" pitchFamily="34" charset="0"/>
                        </a:rPr>
                        <a:t>Turnover</a:t>
                      </a:r>
                      <a:endParaRPr lang="en-GB" sz="14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0" marB="0"/>
                </a:tc>
                <a:tc gridSpan="2">
                  <a:txBody>
                    <a:bodyPr/>
                    <a:lstStyle/>
                    <a:p>
                      <a:pPr algn="l">
                        <a:lnSpc>
                          <a:spcPct val="106000"/>
                        </a:lnSpc>
                        <a:spcAft>
                          <a:spcPts val="1000"/>
                        </a:spcAft>
                      </a:pPr>
                      <a:r>
                        <a:rPr lang="tr-TR" sz="1400" u="sng" dirty="0" err="1" smtClean="0">
                          <a:solidFill>
                            <a:schemeClr val="tx2"/>
                          </a:solidFill>
                          <a:effectLst/>
                          <a:latin typeface="Calibri" panose="020F0502020204030204" pitchFamily="34" charset="0"/>
                          <a:ea typeface="+mn-ea"/>
                          <a:cs typeface="Calibri" panose="020F0502020204030204" pitchFamily="34" charset="0"/>
                        </a:rPr>
                        <a:t>Or</a:t>
                      </a:r>
                      <a:endParaRPr lang="en-GB" sz="14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0" marB="0"/>
                </a:tc>
                <a:tc hMerge="1">
                  <a:txBody>
                    <a:bodyPr/>
                    <a:lstStyle/>
                    <a:p>
                      <a:pPr algn="l">
                        <a:lnSpc>
                          <a:spcPct val="106000"/>
                        </a:lnSpc>
                        <a:spcAft>
                          <a:spcPts val="1000"/>
                        </a:spcAft>
                      </a:pPr>
                      <a:endParaRPr lang="en-GB" sz="1100">
                        <a:effectLst/>
                        <a:latin typeface="Times New Roman" panose="02020603050405020304" pitchFamily="18" charset="0"/>
                        <a:ea typeface="Times New Roman" panose="02020603050405020304" pitchFamily="18" charset="0"/>
                      </a:endParaRPr>
                    </a:p>
                  </a:txBody>
                  <a:tcPr/>
                </a:tc>
                <a:tc>
                  <a:txBody>
                    <a:bodyPr/>
                    <a:lstStyle/>
                    <a:p>
                      <a:pPr algn="l">
                        <a:lnSpc>
                          <a:spcPct val="106000"/>
                        </a:lnSpc>
                        <a:spcAft>
                          <a:spcPts val="1000"/>
                        </a:spcAft>
                      </a:pPr>
                      <a:r>
                        <a:rPr lang="tr-TR" sz="1400" dirty="0" err="1" smtClean="0">
                          <a:solidFill>
                            <a:schemeClr val="tx2"/>
                          </a:solidFill>
                          <a:effectLst/>
                          <a:latin typeface="Calibri" panose="020F0502020204030204" pitchFamily="34" charset="0"/>
                          <a:cs typeface="Calibri" panose="020F0502020204030204" pitchFamily="34" charset="0"/>
                        </a:rPr>
                        <a:t>Annual</a:t>
                      </a:r>
                      <a:r>
                        <a:rPr lang="tr-TR" sz="1400" dirty="0" smtClean="0">
                          <a:solidFill>
                            <a:schemeClr val="tx2"/>
                          </a:solidFill>
                          <a:effectLst/>
                          <a:latin typeface="Calibri" panose="020F0502020204030204" pitchFamily="34" charset="0"/>
                          <a:cs typeface="Calibri" panose="020F0502020204030204" pitchFamily="34" charset="0"/>
                        </a:rPr>
                        <a:t> </a:t>
                      </a:r>
                      <a:r>
                        <a:rPr lang="tr-TR" sz="1400" dirty="0" err="1" smtClean="0">
                          <a:solidFill>
                            <a:schemeClr val="tx2"/>
                          </a:solidFill>
                          <a:effectLst/>
                          <a:latin typeface="Calibri" panose="020F0502020204030204" pitchFamily="34" charset="0"/>
                          <a:cs typeface="Calibri" panose="020F0502020204030204" pitchFamily="34" charset="0"/>
                        </a:rPr>
                        <a:t>Balance</a:t>
                      </a:r>
                      <a:r>
                        <a:rPr lang="tr-TR" sz="1400" dirty="0" smtClean="0">
                          <a:solidFill>
                            <a:schemeClr val="tx2"/>
                          </a:solidFill>
                          <a:effectLst/>
                          <a:latin typeface="Calibri" panose="020F0502020204030204" pitchFamily="34" charset="0"/>
                          <a:cs typeface="Calibri" panose="020F0502020204030204" pitchFamily="34" charset="0"/>
                        </a:rPr>
                        <a:t> </a:t>
                      </a:r>
                      <a:r>
                        <a:rPr lang="tr-TR" sz="1400" dirty="0" err="1" smtClean="0">
                          <a:solidFill>
                            <a:schemeClr val="tx2"/>
                          </a:solidFill>
                          <a:effectLst/>
                          <a:latin typeface="Calibri" panose="020F0502020204030204" pitchFamily="34" charset="0"/>
                          <a:cs typeface="Calibri" panose="020F0502020204030204" pitchFamily="34" charset="0"/>
                        </a:rPr>
                        <a:t>Sheet</a:t>
                      </a:r>
                      <a:r>
                        <a:rPr lang="tr-TR" sz="1400" dirty="0" smtClean="0">
                          <a:solidFill>
                            <a:schemeClr val="tx2"/>
                          </a:solidFill>
                          <a:effectLst/>
                          <a:latin typeface="Calibri" panose="020F0502020204030204" pitchFamily="34" charset="0"/>
                          <a:cs typeface="Calibri" panose="020F0502020204030204" pitchFamily="34" charset="0"/>
                        </a:rPr>
                        <a:t> Total (Total </a:t>
                      </a:r>
                      <a:r>
                        <a:rPr lang="tr-TR" sz="1400" dirty="0" err="1" smtClean="0">
                          <a:solidFill>
                            <a:schemeClr val="tx2"/>
                          </a:solidFill>
                          <a:effectLst/>
                          <a:latin typeface="Calibri" panose="020F0502020204030204" pitchFamily="34" charset="0"/>
                          <a:cs typeface="Calibri" panose="020F0502020204030204" pitchFamily="34" charset="0"/>
                        </a:rPr>
                        <a:t>Assests</a:t>
                      </a:r>
                      <a:r>
                        <a:rPr lang="tr-TR" sz="1400" dirty="0" smtClean="0">
                          <a:solidFill>
                            <a:schemeClr val="tx2"/>
                          </a:solidFill>
                          <a:effectLst/>
                          <a:latin typeface="Calibri" panose="020F0502020204030204" pitchFamily="34" charset="0"/>
                          <a:cs typeface="Calibri" panose="020F0502020204030204" pitchFamily="34" charset="0"/>
                        </a:rPr>
                        <a:t>) </a:t>
                      </a:r>
                      <a:endParaRPr lang="en-GB" sz="14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0" marB="0"/>
                </a:tc>
                <a:extLst>
                  <a:ext uri="{0D108BD9-81ED-4DB2-BD59-A6C34878D82A}">
                    <a16:rowId xmlns:a16="http://schemas.microsoft.com/office/drawing/2014/main" val="2687969577"/>
                  </a:ext>
                </a:extLst>
              </a:tr>
              <a:tr h="309651">
                <a:tc>
                  <a:txBody>
                    <a:bodyPr/>
                    <a:lstStyle/>
                    <a:p>
                      <a:pPr algn="l">
                        <a:lnSpc>
                          <a:spcPct val="106000"/>
                        </a:lnSpc>
                        <a:spcAft>
                          <a:spcPts val="1000"/>
                        </a:spcAft>
                      </a:pPr>
                      <a:r>
                        <a:rPr lang="tr-TR" sz="1400" dirty="0">
                          <a:solidFill>
                            <a:schemeClr val="tx2"/>
                          </a:solidFill>
                          <a:effectLst/>
                          <a:latin typeface="Calibri" panose="020F0502020204030204" pitchFamily="34" charset="0"/>
                          <a:cs typeface="Calibri" panose="020F0502020204030204" pitchFamily="34" charset="0"/>
                        </a:rPr>
                        <a:t>KOBİ</a:t>
                      </a:r>
                      <a:endParaRPr lang="en-GB" sz="14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0" marB="0"/>
                </a:tc>
                <a:tc>
                  <a:txBody>
                    <a:bodyPr/>
                    <a:lstStyle/>
                    <a:p>
                      <a:pPr algn="l">
                        <a:lnSpc>
                          <a:spcPct val="106000"/>
                        </a:lnSpc>
                        <a:spcAft>
                          <a:spcPts val="1000"/>
                        </a:spcAft>
                      </a:pPr>
                      <a:r>
                        <a:rPr lang="tr-TR" sz="1400" dirty="0">
                          <a:solidFill>
                            <a:schemeClr val="tx2"/>
                          </a:solidFill>
                          <a:effectLst/>
                          <a:latin typeface="Calibri" panose="020F0502020204030204" pitchFamily="34" charset="0"/>
                          <a:cs typeface="Calibri" panose="020F0502020204030204" pitchFamily="34" charset="0"/>
                        </a:rPr>
                        <a:t>&lt; 250</a:t>
                      </a:r>
                      <a:endParaRPr lang="en-GB" sz="14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0" marB="0"/>
                </a:tc>
                <a:tc gridSpan="2">
                  <a:txBody>
                    <a:bodyPr/>
                    <a:lstStyle/>
                    <a:p>
                      <a:pPr algn="l">
                        <a:lnSpc>
                          <a:spcPct val="106000"/>
                        </a:lnSpc>
                        <a:spcAft>
                          <a:spcPts val="1000"/>
                        </a:spcAft>
                      </a:pPr>
                      <a:r>
                        <a:rPr lang="tr-TR" sz="1400">
                          <a:solidFill>
                            <a:schemeClr val="tx2"/>
                          </a:solidFill>
                          <a:effectLst/>
                          <a:latin typeface="Calibri" panose="020F0502020204030204" pitchFamily="34" charset="0"/>
                          <a:cs typeface="Calibri" panose="020F0502020204030204" pitchFamily="34" charset="0"/>
                        </a:rPr>
                        <a:t>≤ € 50 m</a:t>
                      </a:r>
                      <a:endParaRPr lang="en-GB" sz="140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0" marB="0"/>
                </a:tc>
                <a:tc hMerge="1">
                  <a:txBody>
                    <a:bodyPr/>
                    <a:lstStyle/>
                    <a:p>
                      <a:endParaRPr lang="en-GB"/>
                    </a:p>
                  </a:txBody>
                  <a:tcPr/>
                </a:tc>
                <a:tc gridSpan="2">
                  <a:txBody>
                    <a:bodyPr/>
                    <a:lstStyle/>
                    <a:p>
                      <a:pPr algn="l">
                        <a:lnSpc>
                          <a:spcPct val="106000"/>
                        </a:lnSpc>
                        <a:spcAft>
                          <a:spcPts val="1000"/>
                        </a:spcAft>
                      </a:pPr>
                      <a:r>
                        <a:rPr lang="tr-TR" sz="1400" dirty="0">
                          <a:solidFill>
                            <a:schemeClr val="tx2"/>
                          </a:solidFill>
                          <a:effectLst/>
                          <a:latin typeface="Calibri" panose="020F0502020204030204" pitchFamily="34" charset="0"/>
                          <a:cs typeface="Calibri" panose="020F0502020204030204" pitchFamily="34" charset="0"/>
                        </a:rPr>
                        <a:t>≤ € 43 m</a:t>
                      </a:r>
                      <a:endParaRPr lang="en-GB" sz="14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47625" marR="47625" marT="0" marB="0"/>
                </a:tc>
                <a:tc hMerge="1">
                  <a:txBody>
                    <a:bodyPr/>
                    <a:lstStyle/>
                    <a:p>
                      <a:endParaRPr lang="en-GB"/>
                    </a:p>
                  </a:txBody>
                  <a:tcPr/>
                </a:tc>
                <a:extLst>
                  <a:ext uri="{0D108BD9-81ED-4DB2-BD59-A6C34878D82A}">
                    <a16:rowId xmlns:a16="http://schemas.microsoft.com/office/drawing/2014/main" val="3469652140"/>
                  </a:ext>
                </a:extLst>
              </a:tr>
            </a:tbl>
          </a:graphicData>
        </a:graphic>
      </p:graphicFrame>
    </p:spTree>
    <p:extLst>
      <p:ext uri="{BB962C8B-B14F-4D97-AF65-F5344CB8AC3E}">
        <p14:creationId xmlns:p14="http://schemas.microsoft.com/office/powerpoint/2010/main" val="2021939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a:t>Eligibility</a:t>
            </a:r>
            <a:r>
              <a:rPr lang="tr-TR" dirty="0"/>
              <a:t> of </a:t>
            </a:r>
            <a:r>
              <a:rPr lang="tr-TR" dirty="0" err="1"/>
              <a:t>Applicants</a:t>
            </a:r>
            <a:r>
              <a:rPr lang="tr-TR" dirty="0"/>
              <a:t> – </a:t>
            </a:r>
            <a:r>
              <a:rPr lang="tr-TR" dirty="0" err="1"/>
              <a:t>Lead</a:t>
            </a:r>
            <a:r>
              <a:rPr lang="tr-TR" dirty="0"/>
              <a:t> </a:t>
            </a:r>
            <a:r>
              <a:rPr lang="tr-TR" dirty="0" err="1"/>
              <a:t>Applicant</a:t>
            </a:r>
            <a:r>
              <a:rPr lang="tr-TR" dirty="0"/>
              <a:t> </a:t>
            </a:r>
            <a:endParaRPr lang="en-GB" dirty="0"/>
          </a:p>
        </p:txBody>
      </p:sp>
      <p:sp>
        <p:nvSpPr>
          <p:cNvPr id="3" name="Text Placeholder 2"/>
          <p:cNvSpPr>
            <a:spLocks noGrp="1"/>
          </p:cNvSpPr>
          <p:nvPr>
            <p:ph type="body" idx="1"/>
          </p:nvPr>
        </p:nvSpPr>
        <p:spPr>
          <a:xfrm>
            <a:off x="98963" y="1835397"/>
            <a:ext cx="9045037" cy="4924218"/>
          </a:xfrm>
        </p:spPr>
        <p:txBody>
          <a:bodyPr/>
          <a:lstStyle/>
          <a:p>
            <a:pPr marL="514350" lvl="0" indent="-285750">
              <a:buFont typeface="Arial" panose="020B0604020202020204" pitchFamily="34" charset="0"/>
              <a:buChar char="•"/>
            </a:pPr>
            <a:r>
              <a:rPr lang="en-US" dirty="0" smtClean="0"/>
              <a:t>be </a:t>
            </a:r>
            <a:r>
              <a:rPr lang="en-US" dirty="0"/>
              <a:t>experienced and able to provide information on their capacity to manage projects, corresponding with the size of the project for which a grant is requested; </a:t>
            </a:r>
            <a:r>
              <a:rPr lang="en-US" b="1" dirty="0" smtClean="0"/>
              <a:t>and</a:t>
            </a:r>
            <a:endParaRPr lang="tr-TR" b="1" dirty="0" smtClean="0"/>
          </a:p>
          <a:p>
            <a:pPr marL="514350" lvl="0" indent="-285750">
              <a:buFont typeface="Arial" panose="020B0604020202020204" pitchFamily="34" charset="0"/>
              <a:buChar char="•"/>
            </a:pPr>
            <a:r>
              <a:rPr lang="en-US" dirty="0" smtClean="0"/>
              <a:t>be </a:t>
            </a:r>
            <a:r>
              <a:rPr lang="en-US" dirty="0"/>
              <a:t>directly responsible for the preparation and management of the action, not acting as an intermediary; </a:t>
            </a:r>
            <a:r>
              <a:rPr lang="en-US" b="1" dirty="0"/>
              <a:t>and</a:t>
            </a:r>
          </a:p>
          <a:p>
            <a:pPr marL="514350" lvl="0" indent="-285750">
              <a:buFont typeface="Arial" panose="020B0604020202020204" pitchFamily="34" charset="0"/>
              <a:buChar char="•"/>
            </a:pPr>
            <a:r>
              <a:rPr lang="en-US" dirty="0" smtClean="0"/>
              <a:t>have </a:t>
            </a:r>
            <a:r>
              <a:rPr lang="en-US" dirty="0"/>
              <a:t>been established at least 2 years prior to the announcement date of this call for proposals; </a:t>
            </a:r>
            <a:r>
              <a:rPr lang="en-US" b="1" dirty="0"/>
              <a:t>and</a:t>
            </a:r>
          </a:p>
          <a:p>
            <a:pPr marL="514350" lvl="0" indent="-285750">
              <a:buFont typeface="Arial" panose="020B0604020202020204" pitchFamily="34" charset="0"/>
              <a:buChar char="•"/>
            </a:pPr>
            <a:r>
              <a:rPr lang="en-US" dirty="0" smtClean="0"/>
              <a:t>have </a:t>
            </a:r>
            <a:r>
              <a:rPr lang="en-US" dirty="0"/>
              <a:t>net profit at the end of 2019 and 2020; </a:t>
            </a:r>
            <a:r>
              <a:rPr lang="en-US" b="1" dirty="0"/>
              <a:t>and</a:t>
            </a:r>
          </a:p>
          <a:p>
            <a:pPr marL="514350" lvl="0" indent="-285750">
              <a:buFont typeface="Arial" panose="020B0604020202020204" pitchFamily="34" charset="0"/>
              <a:buChar char="•"/>
            </a:pPr>
            <a:r>
              <a:rPr lang="en-US" u="sng" dirty="0" smtClean="0"/>
              <a:t>not </a:t>
            </a:r>
            <a:r>
              <a:rPr lang="en-US" u="sng" dirty="0"/>
              <a:t>decrease its turnover (in TRY) more than 25% in 2020 compared to 2019</a:t>
            </a:r>
          </a:p>
          <a:p>
            <a:pPr marL="685800" lvl="1" indent="0">
              <a:buNone/>
            </a:pPr>
            <a:endParaRPr lang="en-GB" sz="1800" dirty="0"/>
          </a:p>
        </p:txBody>
      </p:sp>
      <p:sp>
        <p:nvSpPr>
          <p:cNvPr id="4" name="Rectangle 3"/>
          <p:cNvSpPr/>
          <p:nvPr/>
        </p:nvSpPr>
        <p:spPr>
          <a:xfrm>
            <a:off x="1227551" y="4572000"/>
            <a:ext cx="6839211" cy="1740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227551" y="4564058"/>
            <a:ext cx="6839211" cy="1938992"/>
          </a:xfrm>
          <a:prstGeom prst="rect">
            <a:avLst/>
          </a:prstGeom>
          <a:noFill/>
        </p:spPr>
        <p:txBody>
          <a:bodyPr wrap="square" rtlCol="0">
            <a:spAutoFit/>
          </a:bodyPr>
          <a:lstStyle/>
          <a:p>
            <a:pPr algn="ctr"/>
            <a:r>
              <a:rPr lang="en-GB" sz="1200" b="1" dirty="0">
                <a:latin typeface="Calibri" panose="020F0502020204030204" pitchFamily="34" charset="0"/>
                <a:cs typeface="Calibri" panose="020F0502020204030204" pitchFamily="34" charset="0"/>
              </a:rPr>
              <a:t>Enterprises that employ fewer than 10 persons are </a:t>
            </a:r>
            <a:r>
              <a:rPr lang="en-GB" sz="1200" b="1" u="sng" dirty="0">
                <a:latin typeface="Calibri" panose="020F0502020204030204" pitchFamily="34" charset="0"/>
                <a:cs typeface="Calibri" panose="020F0502020204030204" pitchFamily="34" charset="0"/>
              </a:rPr>
              <a:t>not eligible applicants</a:t>
            </a:r>
            <a:r>
              <a:rPr lang="en-GB" sz="1200" b="1" dirty="0">
                <a:latin typeface="Calibri" panose="020F0502020204030204" pitchFamily="34" charset="0"/>
                <a:cs typeface="Calibri" panose="020F0502020204030204" pitchFamily="34" charset="0"/>
              </a:rPr>
              <a:t> for this call for </a:t>
            </a:r>
            <a:r>
              <a:rPr lang="en-GB" sz="1200" b="1" dirty="0" smtClean="0">
                <a:latin typeface="Calibri" panose="020F0502020204030204" pitchFamily="34" charset="0"/>
                <a:cs typeface="Calibri" panose="020F0502020204030204" pitchFamily="34" charset="0"/>
              </a:rPr>
              <a:t>proposals.</a:t>
            </a:r>
            <a:endParaRPr lang="tr-TR" sz="1200" b="1" dirty="0" smtClean="0">
              <a:latin typeface="Calibri" panose="020F0502020204030204" pitchFamily="34" charset="0"/>
              <a:cs typeface="Calibri" panose="020F0502020204030204" pitchFamily="34" charset="0"/>
            </a:endParaRPr>
          </a:p>
          <a:p>
            <a:pPr algn="ctr"/>
            <a:endParaRPr lang="tr-TR" sz="1200" b="1" dirty="0" smtClean="0">
              <a:latin typeface="Calibri" panose="020F0502020204030204" pitchFamily="34" charset="0"/>
              <a:cs typeface="Calibri" panose="020F0502020204030204" pitchFamily="34" charset="0"/>
            </a:endParaRPr>
          </a:p>
          <a:p>
            <a:pPr algn="ctr"/>
            <a:r>
              <a:rPr lang="en-GB" sz="1200" b="1" dirty="0" smtClean="0">
                <a:latin typeface="Calibri" panose="020F0502020204030204" pitchFamily="34" charset="0"/>
                <a:cs typeface="Calibri" panose="020F0502020204030204" pitchFamily="34" charset="0"/>
              </a:rPr>
              <a:t>Enterprises </a:t>
            </a:r>
            <a:r>
              <a:rPr lang="en-GB" sz="1200" b="1" dirty="0">
                <a:latin typeface="Calibri" panose="020F0502020204030204" pitchFamily="34" charset="0"/>
                <a:cs typeface="Calibri" panose="020F0502020204030204" pitchFamily="34" charset="0"/>
              </a:rPr>
              <a:t>whose annual </a:t>
            </a:r>
            <a:r>
              <a:rPr lang="en-GB" sz="1200" b="1" dirty="0" smtClean="0">
                <a:latin typeface="Calibri" panose="020F0502020204030204" pitchFamily="34" charset="0"/>
                <a:cs typeface="Calibri" panose="020F0502020204030204" pitchFamily="34" charset="0"/>
              </a:rPr>
              <a:t>turnover</a:t>
            </a:r>
            <a:r>
              <a:rPr lang="tr-TR" sz="1200" b="1" dirty="0" smtClean="0">
                <a:latin typeface="Calibri" panose="020F0502020204030204" pitchFamily="34" charset="0"/>
                <a:cs typeface="Calibri" panose="020F0502020204030204" pitchFamily="34" charset="0"/>
              </a:rPr>
              <a:t> is</a:t>
            </a:r>
            <a:r>
              <a:rPr lang="en-GB" sz="1200" b="1" dirty="0" smtClean="0">
                <a:latin typeface="Calibri" panose="020F0502020204030204" pitchFamily="34" charset="0"/>
                <a:cs typeface="Calibri" panose="020F0502020204030204" pitchFamily="34" charset="0"/>
              </a:rPr>
              <a:t> </a:t>
            </a:r>
            <a:r>
              <a:rPr lang="en-GB" sz="1200" b="1" dirty="0">
                <a:latin typeface="Calibri" panose="020F0502020204030204" pitchFamily="34" charset="0"/>
                <a:cs typeface="Calibri" panose="020F0502020204030204" pitchFamily="34" charset="0"/>
              </a:rPr>
              <a:t>below TRY 3 million </a:t>
            </a:r>
            <a:r>
              <a:rPr lang="en-GB" sz="1200" dirty="0">
                <a:latin typeface="Calibri" panose="020F0502020204030204" pitchFamily="34" charset="0"/>
                <a:cs typeface="Calibri" panose="020F0502020204030204" pitchFamily="34" charset="0"/>
              </a:rPr>
              <a:t>(based on the</a:t>
            </a:r>
            <a:r>
              <a:rPr lang="en-GB" sz="1200" b="1" dirty="0">
                <a:latin typeface="Calibri" panose="020F0502020204030204" pitchFamily="34" charset="0"/>
                <a:cs typeface="Calibri" panose="020F0502020204030204" pitchFamily="34" charset="0"/>
              </a:rPr>
              <a:t> </a:t>
            </a:r>
            <a:r>
              <a:rPr lang="en-GB" sz="1200" dirty="0">
                <a:latin typeface="Calibri" panose="020F0502020204030204" pitchFamily="34" charset="0"/>
                <a:cs typeface="Calibri" panose="020F0502020204030204" pitchFamily="34" charset="0"/>
              </a:rPr>
              <a:t>income statement</a:t>
            </a:r>
            <a:r>
              <a:rPr lang="en-GB" sz="1200" b="1" dirty="0">
                <a:latin typeface="Calibri" panose="020F0502020204030204" pitchFamily="34" charset="0"/>
                <a:cs typeface="Calibri" panose="020F0502020204030204" pitchFamily="34" charset="0"/>
              </a:rPr>
              <a:t> </a:t>
            </a:r>
            <a:r>
              <a:rPr lang="en-GB" sz="1200" dirty="0" smtClean="0">
                <a:latin typeface="Calibri" panose="020F0502020204030204" pitchFamily="34" charset="0"/>
                <a:cs typeface="Calibri" panose="020F0502020204030204" pitchFamily="34" charset="0"/>
              </a:rPr>
              <a:t>for </a:t>
            </a:r>
            <a:r>
              <a:rPr lang="en-GB" sz="1200" dirty="0">
                <a:latin typeface="Calibri" panose="020F0502020204030204" pitchFamily="34" charset="0"/>
                <a:cs typeface="Calibri" panose="020F0502020204030204" pitchFamily="34" charset="0"/>
              </a:rPr>
              <a:t>the most recent financial year, which the accounts have been closed)</a:t>
            </a:r>
            <a:r>
              <a:rPr lang="en-GB" sz="1200" b="1" dirty="0">
                <a:latin typeface="Calibri" panose="020F0502020204030204" pitchFamily="34" charset="0"/>
                <a:cs typeface="Calibri" panose="020F0502020204030204" pitchFamily="34" charset="0"/>
              </a:rPr>
              <a:t> are </a:t>
            </a:r>
            <a:r>
              <a:rPr lang="en-GB" sz="1200" b="1" u="sng" dirty="0">
                <a:latin typeface="Calibri" panose="020F0502020204030204" pitchFamily="34" charset="0"/>
                <a:cs typeface="Calibri" panose="020F0502020204030204" pitchFamily="34" charset="0"/>
              </a:rPr>
              <a:t>not eligible applicants</a:t>
            </a:r>
            <a:r>
              <a:rPr lang="en-GB" sz="1200" b="1" dirty="0">
                <a:latin typeface="Calibri" panose="020F0502020204030204" pitchFamily="34" charset="0"/>
                <a:cs typeface="Calibri" panose="020F0502020204030204" pitchFamily="34" charset="0"/>
              </a:rPr>
              <a:t> for this call for proposals.</a:t>
            </a:r>
            <a:endParaRPr lang="en-GB" sz="1200" dirty="0">
              <a:latin typeface="Calibri" panose="020F0502020204030204" pitchFamily="34" charset="0"/>
              <a:cs typeface="Calibri" panose="020F0502020204030204" pitchFamily="34" charset="0"/>
            </a:endParaRPr>
          </a:p>
          <a:p>
            <a:pPr algn="ctr"/>
            <a:endParaRPr lang="tr-TR" sz="1200" b="1" dirty="0" smtClean="0">
              <a:latin typeface="Calibri" panose="020F0502020204030204" pitchFamily="34" charset="0"/>
              <a:cs typeface="Calibri" panose="020F0502020204030204" pitchFamily="34" charset="0"/>
            </a:endParaRPr>
          </a:p>
          <a:p>
            <a:pPr algn="ctr"/>
            <a:r>
              <a:rPr lang="en-GB" sz="1200" b="1" dirty="0" smtClean="0">
                <a:latin typeface="Calibri" panose="020F0502020204030204" pitchFamily="34" charset="0"/>
                <a:cs typeface="Calibri" panose="020F0502020204030204" pitchFamily="34" charset="0"/>
              </a:rPr>
              <a:t>Enterprises</a:t>
            </a:r>
            <a:r>
              <a:rPr lang="tr-TR" sz="1200" b="1" dirty="0" smtClean="0">
                <a:latin typeface="Calibri" panose="020F0502020204030204" pitchFamily="34" charset="0"/>
                <a:cs typeface="Calibri" panose="020F0502020204030204" pitchFamily="34" charset="0"/>
              </a:rPr>
              <a:t> whose</a:t>
            </a:r>
            <a:r>
              <a:rPr lang="en-GB" sz="1200" b="1" dirty="0" smtClean="0">
                <a:latin typeface="Calibri" panose="020F0502020204030204" pitchFamily="34" charset="0"/>
                <a:cs typeface="Calibri" panose="020F0502020204030204" pitchFamily="34" charset="0"/>
              </a:rPr>
              <a:t> </a:t>
            </a:r>
            <a:r>
              <a:rPr lang="en-GB" sz="1200" b="1" dirty="0">
                <a:latin typeface="Calibri" panose="020F0502020204030204" pitchFamily="34" charset="0"/>
                <a:cs typeface="Calibri" panose="020F0502020204030204" pitchFamily="34" charset="0"/>
              </a:rPr>
              <a:t>annual balance sheet total (total assets) </a:t>
            </a:r>
            <a:r>
              <a:rPr lang="tr-TR" sz="1200" b="1" dirty="0" smtClean="0">
                <a:latin typeface="Calibri" panose="020F0502020204030204" pitchFamily="34" charset="0"/>
                <a:cs typeface="Calibri" panose="020F0502020204030204" pitchFamily="34" charset="0"/>
              </a:rPr>
              <a:t>is</a:t>
            </a:r>
            <a:r>
              <a:rPr lang="en-GB" sz="1200" b="1" dirty="0" smtClean="0">
                <a:latin typeface="Calibri" panose="020F0502020204030204" pitchFamily="34" charset="0"/>
                <a:cs typeface="Calibri" panose="020F0502020204030204" pitchFamily="34" charset="0"/>
              </a:rPr>
              <a:t> </a:t>
            </a:r>
            <a:r>
              <a:rPr lang="en-GB" sz="1200" b="1" dirty="0">
                <a:latin typeface="Calibri" panose="020F0502020204030204" pitchFamily="34" charset="0"/>
                <a:cs typeface="Calibri" panose="020F0502020204030204" pitchFamily="34" charset="0"/>
              </a:rPr>
              <a:t>below TRY 3 million </a:t>
            </a:r>
            <a:r>
              <a:rPr lang="en-GB" sz="1200" dirty="0">
                <a:latin typeface="Calibri" panose="020F0502020204030204" pitchFamily="34" charset="0"/>
                <a:cs typeface="Calibri" panose="020F0502020204030204" pitchFamily="34" charset="0"/>
              </a:rPr>
              <a:t>(based on </a:t>
            </a:r>
            <a:r>
              <a:rPr lang="en-GB" sz="1200" dirty="0" smtClean="0">
                <a:latin typeface="Calibri" panose="020F0502020204030204" pitchFamily="34" charset="0"/>
                <a:cs typeface="Calibri" panose="020F0502020204030204" pitchFamily="34" charset="0"/>
              </a:rPr>
              <a:t>the </a:t>
            </a:r>
            <a:r>
              <a:rPr lang="en-GB" sz="1200" dirty="0">
                <a:latin typeface="Calibri" panose="020F0502020204030204" pitchFamily="34" charset="0"/>
                <a:cs typeface="Calibri" panose="020F0502020204030204" pitchFamily="34" charset="0"/>
              </a:rPr>
              <a:t>balance sheet for the most recent financial year, which the accounts have been closed)</a:t>
            </a:r>
            <a:r>
              <a:rPr lang="en-GB" sz="1200" b="1" dirty="0">
                <a:latin typeface="Calibri" panose="020F0502020204030204" pitchFamily="34" charset="0"/>
                <a:cs typeface="Calibri" panose="020F0502020204030204" pitchFamily="34" charset="0"/>
              </a:rPr>
              <a:t> are </a:t>
            </a:r>
            <a:r>
              <a:rPr lang="en-GB" sz="1200" b="1" u="sng" dirty="0">
                <a:latin typeface="Calibri" panose="020F0502020204030204" pitchFamily="34" charset="0"/>
                <a:cs typeface="Calibri" panose="020F0502020204030204" pitchFamily="34" charset="0"/>
              </a:rPr>
              <a:t>not eligible applicants</a:t>
            </a:r>
            <a:r>
              <a:rPr lang="en-GB" sz="1200" b="1" dirty="0">
                <a:latin typeface="Calibri" panose="020F0502020204030204" pitchFamily="34" charset="0"/>
                <a:cs typeface="Calibri" panose="020F0502020204030204" pitchFamily="34" charset="0"/>
              </a:rPr>
              <a:t> for this call for proposals.</a:t>
            </a:r>
            <a:endParaRPr lang="en-GB" sz="1200" dirty="0">
              <a:latin typeface="Calibri" panose="020F0502020204030204" pitchFamily="34" charset="0"/>
              <a:cs typeface="Calibri" panose="020F0502020204030204" pitchFamily="34" charset="0"/>
            </a:endParaRPr>
          </a:p>
          <a:p>
            <a:endParaRPr lang="en-GB" sz="1200" dirty="0"/>
          </a:p>
        </p:txBody>
      </p:sp>
    </p:spTree>
    <p:extLst>
      <p:ext uri="{BB962C8B-B14F-4D97-AF65-F5344CB8AC3E}">
        <p14:creationId xmlns:p14="http://schemas.microsoft.com/office/powerpoint/2010/main" val="10699202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Presentation Template">
  <a:themeElements>
    <a:clrScheme name="Designfarben 1">
      <a:dk1>
        <a:srgbClr val="FFFFFF"/>
      </a:dk1>
      <a:lt1>
        <a:srgbClr val="BFBFBF"/>
      </a:lt1>
      <a:dk2>
        <a:srgbClr val="F2F2F2"/>
      </a:dk2>
      <a:lt2>
        <a:srgbClr val="616365"/>
      </a:lt2>
      <a:accent1>
        <a:srgbClr val="FFB612"/>
      </a:accent1>
      <a:accent2>
        <a:srgbClr val="53504F"/>
      </a:accent2>
      <a:accent3>
        <a:srgbClr val="466189"/>
      </a:accent3>
      <a:accent4>
        <a:srgbClr val="67BD9E"/>
      </a:accent4>
      <a:accent5>
        <a:srgbClr val="70C95E"/>
      </a:accent5>
      <a:accent6>
        <a:srgbClr val="E9262C"/>
      </a:accent6>
      <a:hlink>
        <a:srgbClr val="53504F"/>
      </a:hlink>
      <a:folHlink>
        <a:srgbClr val="BFBF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ster_Template_EU_NEU">
  <a:themeElements>
    <a:clrScheme name="Designfarben 1">
      <a:dk1>
        <a:srgbClr val="FFFFFF"/>
      </a:dk1>
      <a:lt1>
        <a:srgbClr val="BFBFBF"/>
      </a:lt1>
      <a:dk2>
        <a:srgbClr val="F2F2F2"/>
      </a:dk2>
      <a:lt2>
        <a:srgbClr val="616365"/>
      </a:lt2>
      <a:accent1>
        <a:srgbClr val="FFB612"/>
      </a:accent1>
      <a:accent2>
        <a:srgbClr val="53504F"/>
      </a:accent2>
      <a:accent3>
        <a:srgbClr val="466189"/>
      </a:accent3>
      <a:accent4>
        <a:srgbClr val="67BD9E"/>
      </a:accent4>
      <a:accent5>
        <a:srgbClr val="70C95E"/>
      </a:accent5>
      <a:accent6>
        <a:srgbClr val="E9262C"/>
      </a:accent6>
      <a:hlink>
        <a:srgbClr val="53504F"/>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rgbClr val="000000"/>
          </a:solidFill>
          <a:prstDash val="solid"/>
          <a:round/>
          <a:headEnd type="none" w="med" len="med"/>
          <a:tailEnd type="none" w="lg"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6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rgbClr val="000000"/>
          </a:solidFill>
          <a:prstDash val="solid"/>
          <a:round/>
          <a:headEnd type="none" w="med" len="med"/>
          <a:tailEnd type="none" w="lg"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600" b="0" i="0" u="none" strike="noStrike" cap="none" normalizeH="0" baseline="0" smtClean="0">
            <a:ln>
              <a:noFill/>
            </a:ln>
            <a:solidFill>
              <a:srgbClr val="000000"/>
            </a:solidFill>
            <a:effectLst/>
            <a:latin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design 13">
        <a:dk1>
          <a:srgbClr val="000000"/>
        </a:dk1>
        <a:lt1>
          <a:srgbClr val="FFFFFF"/>
        </a:lt1>
        <a:dk2>
          <a:srgbClr val="E5E5E5"/>
        </a:dk2>
        <a:lt2>
          <a:srgbClr val="B00000"/>
        </a:lt2>
        <a:accent1>
          <a:srgbClr val="FFCC33"/>
        </a:accent1>
        <a:accent2>
          <a:srgbClr val="808080"/>
        </a:accent2>
        <a:accent3>
          <a:srgbClr val="FFFFFF"/>
        </a:accent3>
        <a:accent4>
          <a:srgbClr val="000000"/>
        </a:accent4>
        <a:accent5>
          <a:srgbClr val="FFE2AD"/>
        </a:accent5>
        <a:accent6>
          <a:srgbClr val="737373"/>
        </a:accent6>
        <a:hlink>
          <a:srgbClr val="B3B3B3"/>
        </a:hlink>
        <a:folHlink>
          <a:srgbClr val="0000AA"/>
        </a:folHlink>
      </a:clrScheme>
      <a:clrMap bg1="lt1" tx1="dk1" bg2="lt2" tx2="dk2" accent1="accent1" accent2="accent2" accent3="accent3" accent4="accent4" accent5="accent5" accent6="accent6" hlink="hlink" folHlink="folHlink"/>
    </a:extraClrScheme>
    <a:extraClrScheme>
      <a:clrScheme name="Standarddesign 14">
        <a:dk1>
          <a:srgbClr val="000000"/>
        </a:dk1>
        <a:lt1>
          <a:srgbClr val="FFFFFF"/>
        </a:lt1>
        <a:dk2>
          <a:srgbClr val="E5E5E5"/>
        </a:dk2>
        <a:lt2>
          <a:srgbClr val="A21E24"/>
        </a:lt2>
        <a:accent1>
          <a:srgbClr val="FFCC33"/>
        </a:accent1>
        <a:accent2>
          <a:srgbClr val="808080"/>
        </a:accent2>
        <a:accent3>
          <a:srgbClr val="FFFFFF"/>
        </a:accent3>
        <a:accent4>
          <a:srgbClr val="000000"/>
        </a:accent4>
        <a:accent5>
          <a:srgbClr val="FFE2AD"/>
        </a:accent5>
        <a:accent6>
          <a:srgbClr val="737373"/>
        </a:accent6>
        <a:hlink>
          <a:srgbClr val="B3B3B3"/>
        </a:hlink>
        <a:folHlink>
          <a:srgbClr val="1D4081"/>
        </a:folHlink>
      </a:clrScheme>
      <a:clrMap bg1="lt1" tx1="dk1" bg2="lt2" tx2="dk2" accent1="accent1" accent2="accent2" accent3="accent3" accent4="accent4" accent5="accent5" accent6="accent6" hlink="hlink" folHlink="folHlink"/>
    </a:extraClrScheme>
    <a:extraClrScheme>
      <a:clrScheme name="Standarddesign 15">
        <a:dk1>
          <a:srgbClr val="000000"/>
        </a:dk1>
        <a:lt1>
          <a:srgbClr val="1D4081"/>
        </a:lt1>
        <a:dk2>
          <a:srgbClr val="E5E5E5"/>
        </a:dk2>
        <a:lt2>
          <a:srgbClr val="A21E24"/>
        </a:lt2>
        <a:accent1>
          <a:srgbClr val="FFCC33"/>
        </a:accent1>
        <a:accent2>
          <a:srgbClr val="808080"/>
        </a:accent2>
        <a:accent3>
          <a:srgbClr val="ABAFC1"/>
        </a:accent3>
        <a:accent4>
          <a:srgbClr val="000000"/>
        </a:accent4>
        <a:accent5>
          <a:srgbClr val="FFE2AD"/>
        </a:accent5>
        <a:accent6>
          <a:srgbClr val="737373"/>
        </a:accent6>
        <a:hlink>
          <a:srgbClr val="B3B3B3"/>
        </a:hlink>
        <a:folHlink>
          <a:srgbClr val="E0700A"/>
        </a:folHlink>
      </a:clrScheme>
      <a:clrMap bg1="lt1" tx1="dk1" bg2="lt2" tx2="dk2" accent1="accent1" accent2="accent2" accent3="accent3" accent4="accent4" accent5="accent5" accent6="accent6" hlink="hlink" folHlink="folHlink"/>
    </a:extraClrScheme>
    <a:extraClrScheme>
      <a:clrScheme name="Standarddesign 16">
        <a:dk1>
          <a:srgbClr val="000000"/>
        </a:dk1>
        <a:lt1>
          <a:srgbClr val="E5E5E5"/>
        </a:lt1>
        <a:dk2>
          <a:srgbClr val="E5E5E5"/>
        </a:dk2>
        <a:lt2>
          <a:srgbClr val="A21E24"/>
        </a:lt2>
        <a:accent1>
          <a:srgbClr val="FFCC33"/>
        </a:accent1>
        <a:accent2>
          <a:srgbClr val="808080"/>
        </a:accent2>
        <a:accent3>
          <a:srgbClr val="F0F0F0"/>
        </a:accent3>
        <a:accent4>
          <a:srgbClr val="000000"/>
        </a:accent4>
        <a:accent5>
          <a:srgbClr val="FFE2AD"/>
        </a:accent5>
        <a:accent6>
          <a:srgbClr val="737373"/>
        </a:accent6>
        <a:hlink>
          <a:srgbClr val="B3B3B3"/>
        </a:hlink>
        <a:folHlink>
          <a:srgbClr val="E0700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 Template" id="{C9439AA7-5F16-4279-BAD7-4E88AEDD1283}" vid="{BD5FEF76-8B76-4ACE-9B1B-E21AD1C18555}"/>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4711</TotalTime>
  <Words>3411</Words>
  <Application>Microsoft Office PowerPoint</Application>
  <PresentationFormat>On-screen Show (4:3)</PresentationFormat>
  <Paragraphs>303</Paragraphs>
  <Slides>33</Slides>
  <Notes>0</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33</vt:i4>
      </vt:variant>
    </vt:vector>
  </HeadingPairs>
  <TitlesOfParts>
    <vt:vector size="43" baseType="lpstr">
      <vt:lpstr>Calibri</vt:lpstr>
      <vt:lpstr>Carlito</vt:lpstr>
      <vt:lpstr>Arial</vt:lpstr>
      <vt:lpstr>Arial MT</vt:lpstr>
      <vt:lpstr>Wingdings</vt:lpstr>
      <vt:lpstr>Times New Roman</vt:lpstr>
      <vt:lpstr>Roboto</vt:lpstr>
      <vt:lpstr>1_Presentation Template</vt:lpstr>
      <vt:lpstr>Master_Template_EU_NEU</vt:lpstr>
      <vt:lpstr>think-cell Slide</vt:lpstr>
      <vt:lpstr>PowerPoint Presentation</vt:lpstr>
      <vt:lpstr>Important note </vt:lpstr>
      <vt:lpstr>Objectives of the Programme</vt:lpstr>
      <vt:lpstr>Priority Areas </vt:lpstr>
      <vt:lpstr>Size of Grants </vt:lpstr>
      <vt:lpstr>Priorities of the Programme </vt:lpstr>
      <vt:lpstr>Eligibility Criteria </vt:lpstr>
      <vt:lpstr>Eligibility of Applicants – Lead Applicant </vt:lpstr>
      <vt:lpstr>Eligibility of Applicants – Lead Applicant </vt:lpstr>
      <vt:lpstr>Eligibility of Applicants – Co-Applicants </vt:lpstr>
      <vt:lpstr>Eligibility of Applicants</vt:lpstr>
      <vt:lpstr>Eligibility of Applicants </vt:lpstr>
      <vt:lpstr>Eligible Actions – Type of Actions </vt:lpstr>
      <vt:lpstr>Eligible Actions – Type of Actions </vt:lpstr>
      <vt:lpstr>Eligible Actions – Type of Actions </vt:lpstr>
      <vt:lpstr>Eligible Actions – Examples for Ineligible Actions </vt:lpstr>
      <vt:lpstr>Eligibility of Costs – General Criteria </vt:lpstr>
      <vt:lpstr>PowerPoint Presentation</vt:lpstr>
      <vt:lpstr>PowerPoint Presentation</vt:lpstr>
      <vt:lpstr>PowerPoint Presentation</vt:lpstr>
      <vt:lpstr>PowerPoint Presentation</vt:lpstr>
      <vt:lpstr>Ethics Clauses and Code of Conduct </vt:lpstr>
      <vt:lpstr>How to Apply? </vt:lpstr>
      <vt:lpstr>Documents to be filled</vt:lpstr>
      <vt:lpstr>Supporting Documents-ANNEX F Please see the Guideline ( Section 2.3.2) for further details</vt:lpstr>
      <vt:lpstr>How to Register and Apply on ICMPD Electronic Application Platform (In-TEND) </vt:lpstr>
      <vt:lpstr>Communication - Asking questions about a Call for Proposals</vt:lpstr>
      <vt:lpstr>Communications - Clarifications issued by ICMPD</vt:lpstr>
      <vt:lpstr>Reminder </vt:lpstr>
      <vt:lpstr>Indicative Timetable </vt:lpstr>
      <vt:lpstr>Information</vt:lpstr>
      <vt:lpstr>Contact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ENHANCER PROJECT INTERNAL COORDINATION MEETING</dc:title>
  <dc:creator>Yapanoglu Pinar</dc:creator>
  <cp:lastModifiedBy>Atas Gokmen</cp:lastModifiedBy>
  <cp:revision>307</cp:revision>
  <dcterms:modified xsi:type="dcterms:W3CDTF">2021-07-13T09:25:50Z</dcterms:modified>
</cp:coreProperties>
</file>